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Lst>
  <p:sldSz cy="15087600" cx="12344400"/>
  <p:notesSz cx="6858000" cy="9144000"/>
  <p:embeddedFontLst>
    <p:embeddedFont>
      <p:font typeface="Roboto"/>
      <p:regular r:id="rId11"/>
      <p:bold r:id="rId12"/>
      <p:italic r:id="rId13"/>
      <p:boldItalic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872">
          <p15:clr>
            <a:srgbClr val="A4A3A4"/>
          </p15:clr>
        </p15:guide>
        <p15:guide id="2" pos="3888">
          <p15:clr>
            <a:srgbClr val="A4A3A4"/>
          </p15:clr>
        </p15:guide>
      </p15:sldGuideLst>
    </p:ext>
    <p:ext uri="GoogleSlidesCustomDataVersion2">
      <go:slidesCustomData xmlns:go="http://customooxmlschemas.google.com/" r:id="rId15" roundtripDataSignature="AMtx7mh0CFqhqMacy7Vsg9vckuhuBwyqkQ=="/>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Author clrIdx="0" id="0" initials="" lastIdx="1" name="Megan Frone"/>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872" orient="horz"/>
        <p:guide pos="3888"/>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oboto-regular.fntdata"/><Relationship Id="rId10" Type="http://schemas.openxmlformats.org/officeDocument/2006/relationships/slide" Target="slides/slide4.xml"/><Relationship Id="rId13" Type="http://schemas.openxmlformats.org/officeDocument/2006/relationships/font" Target="fonts/Roboto-italic.fntdata"/><Relationship Id="rId12" Type="http://schemas.openxmlformats.org/officeDocument/2006/relationships/font" Target="fonts/Roboto-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9" Type="http://schemas.openxmlformats.org/officeDocument/2006/relationships/slide" Target="slides/slide3.xml"/><Relationship Id="rId15" Type="http://customschemas.google.com/relationships/presentationmetadata" Target="metadata"/><Relationship Id="rId14" Type="http://schemas.openxmlformats.org/officeDocument/2006/relationships/font" Target="fonts/Roboto-bold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m authorId="0" idx="1" dt="2023-05-31T21:13:26.281">
    <p:pos x="1014" y="4179"/>
    <p:text>Language to include in manuscript: Upstream of the closest potential in-frame start codon (p.Met40) is the TA-1 domain and various pathogenic LOF missense variants have been reported (codon 27, 34, 36, 42 (Kato et al) supporting that a putative P53 protein lacking the first 39 residues will not be (fully) functional
If p.Met40 used, the encoded protein will lack the N-terminal 39 residues (10% of the protein), including TA-1.</p:text>
    <p:extLst>
      <p:ext uri="{C676402C-5697-4E1C-873F-D02D1690AC5C}">
        <p15:threadingInfo timeZoneBias="0"/>
      </p:ext>
      <p:ext uri="http://customooxmlschemas.google.com/">
        <go:slidesCustomData xmlns:go="http://customooxmlschemas.google.com/" commentPostId="AAAAyKjUhzw"/>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2026544" y="685800"/>
            <a:ext cx="2805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2027238" y="685800"/>
            <a:ext cx="2805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p2:notes"/>
          <p:cNvSpPr/>
          <p:nvPr>
            <p:ph idx="2" type="sldImg"/>
          </p:nvPr>
        </p:nvSpPr>
        <p:spPr>
          <a:xfrm>
            <a:off x="2027238" y="685800"/>
            <a:ext cx="2805112"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209f913b665_0_5:notes"/>
          <p:cNvSpPr/>
          <p:nvPr>
            <p:ph idx="2" type="sldImg"/>
          </p:nvPr>
        </p:nvSpPr>
        <p:spPr>
          <a:xfrm>
            <a:off x="2027238" y="685800"/>
            <a:ext cx="2805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g209f913b665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209f913b665_1_0:notes"/>
          <p:cNvSpPr/>
          <p:nvPr>
            <p:ph idx="2" type="sldImg"/>
          </p:nvPr>
        </p:nvSpPr>
        <p:spPr>
          <a:xfrm>
            <a:off x="2026544" y="685800"/>
            <a:ext cx="28056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209f913b665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5"/>
          <p:cNvSpPr txBox="1"/>
          <p:nvPr>
            <p:ph type="ctrTitle"/>
          </p:nvPr>
        </p:nvSpPr>
        <p:spPr>
          <a:xfrm>
            <a:off x="420806" y="2184087"/>
            <a:ext cx="11502900" cy="6021000"/>
          </a:xfrm>
          <a:prstGeom prst="rect">
            <a:avLst/>
          </a:prstGeom>
          <a:noFill/>
          <a:ln>
            <a:noFill/>
          </a:ln>
        </p:spPr>
        <p:txBody>
          <a:bodyPr anchorCtr="0" anchor="b" bIns="172700" lIns="172700" spcFirstLastPara="1" rIns="172700" wrap="square" tIns="172700">
            <a:noAutofit/>
          </a:bodyPr>
          <a:lstStyle>
            <a:lvl1pPr lvl="0" algn="ctr">
              <a:lnSpc>
                <a:spcPct val="100000"/>
              </a:lnSpc>
              <a:spcBef>
                <a:spcPts val="0"/>
              </a:spcBef>
              <a:spcAft>
                <a:spcPts val="0"/>
              </a:spcAft>
              <a:buSzPts val="9800"/>
              <a:buNone/>
              <a:defRPr sz="9800"/>
            </a:lvl1pPr>
            <a:lvl2pPr lvl="1" algn="ctr">
              <a:lnSpc>
                <a:spcPct val="100000"/>
              </a:lnSpc>
              <a:spcBef>
                <a:spcPts val="0"/>
              </a:spcBef>
              <a:spcAft>
                <a:spcPts val="0"/>
              </a:spcAft>
              <a:buSzPts val="9800"/>
              <a:buNone/>
              <a:defRPr sz="9800"/>
            </a:lvl2pPr>
            <a:lvl3pPr lvl="2" algn="ctr">
              <a:lnSpc>
                <a:spcPct val="100000"/>
              </a:lnSpc>
              <a:spcBef>
                <a:spcPts val="0"/>
              </a:spcBef>
              <a:spcAft>
                <a:spcPts val="0"/>
              </a:spcAft>
              <a:buSzPts val="9800"/>
              <a:buNone/>
              <a:defRPr sz="9800"/>
            </a:lvl3pPr>
            <a:lvl4pPr lvl="3" algn="ctr">
              <a:lnSpc>
                <a:spcPct val="100000"/>
              </a:lnSpc>
              <a:spcBef>
                <a:spcPts val="0"/>
              </a:spcBef>
              <a:spcAft>
                <a:spcPts val="0"/>
              </a:spcAft>
              <a:buSzPts val="9800"/>
              <a:buNone/>
              <a:defRPr sz="9800"/>
            </a:lvl4pPr>
            <a:lvl5pPr lvl="4" algn="ctr">
              <a:lnSpc>
                <a:spcPct val="100000"/>
              </a:lnSpc>
              <a:spcBef>
                <a:spcPts val="0"/>
              </a:spcBef>
              <a:spcAft>
                <a:spcPts val="0"/>
              </a:spcAft>
              <a:buSzPts val="9800"/>
              <a:buNone/>
              <a:defRPr sz="9800"/>
            </a:lvl5pPr>
            <a:lvl6pPr lvl="5" algn="ctr">
              <a:lnSpc>
                <a:spcPct val="100000"/>
              </a:lnSpc>
              <a:spcBef>
                <a:spcPts val="0"/>
              </a:spcBef>
              <a:spcAft>
                <a:spcPts val="0"/>
              </a:spcAft>
              <a:buSzPts val="9800"/>
              <a:buNone/>
              <a:defRPr sz="9800"/>
            </a:lvl6pPr>
            <a:lvl7pPr lvl="6" algn="ctr">
              <a:lnSpc>
                <a:spcPct val="100000"/>
              </a:lnSpc>
              <a:spcBef>
                <a:spcPts val="0"/>
              </a:spcBef>
              <a:spcAft>
                <a:spcPts val="0"/>
              </a:spcAft>
              <a:buSzPts val="9800"/>
              <a:buNone/>
              <a:defRPr sz="9800"/>
            </a:lvl7pPr>
            <a:lvl8pPr lvl="7" algn="ctr">
              <a:lnSpc>
                <a:spcPct val="100000"/>
              </a:lnSpc>
              <a:spcBef>
                <a:spcPts val="0"/>
              </a:spcBef>
              <a:spcAft>
                <a:spcPts val="0"/>
              </a:spcAft>
              <a:buSzPts val="9800"/>
              <a:buNone/>
              <a:defRPr sz="9800"/>
            </a:lvl8pPr>
            <a:lvl9pPr lvl="8" algn="ctr">
              <a:lnSpc>
                <a:spcPct val="100000"/>
              </a:lnSpc>
              <a:spcBef>
                <a:spcPts val="0"/>
              </a:spcBef>
              <a:spcAft>
                <a:spcPts val="0"/>
              </a:spcAft>
              <a:buSzPts val="9800"/>
              <a:buNone/>
              <a:defRPr sz="9800"/>
            </a:lvl9pPr>
          </a:lstStyle>
          <a:p/>
        </p:txBody>
      </p:sp>
      <p:sp>
        <p:nvSpPr>
          <p:cNvPr id="11" name="Google Shape;11;p5"/>
          <p:cNvSpPr txBox="1"/>
          <p:nvPr>
            <p:ph idx="1" type="subTitle"/>
          </p:nvPr>
        </p:nvSpPr>
        <p:spPr>
          <a:xfrm>
            <a:off x="420795" y="8313433"/>
            <a:ext cx="11502900" cy="2325000"/>
          </a:xfrm>
          <a:prstGeom prst="rect">
            <a:avLst/>
          </a:prstGeom>
          <a:noFill/>
          <a:ln>
            <a:noFill/>
          </a:ln>
        </p:spPr>
        <p:txBody>
          <a:bodyPr anchorCtr="0" anchor="t" bIns="172700" lIns="172700" spcFirstLastPara="1" rIns="172700" wrap="square" tIns="172700">
            <a:noAutofit/>
          </a:bodyPr>
          <a:lstStyle>
            <a:lvl1pPr lvl="0" algn="ctr">
              <a:lnSpc>
                <a:spcPct val="100000"/>
              </a:lnSpc>
              <a:spcBef>
                <a:spcPts val="0"/>
              </a:spcBef>
              <a:spcAft>
                <a:spcPts val="0"/>
              </a:spcAft>
              <a:buSzPts val="5300"/>
              <a:buNone/>
              <a:defRPr sz="5300"/>
            </a:lvl1pPr>
            <a:lvl2pPr lvl="1" algn="ctr">
              <a:lnSpc>
                <a:spcPct val="100000"/>
              </a:lnSpc>
              <a:spcBef>
                <a:spcPts val="0"/>
              </a:spcBef>
              <a:spcAft>
                <a:spcPts val="0"/>
              </a:spcAft>
              <a:buSzPts val="5300"/>
              <a:buNone/>
              <a:defRPr sz="5300"/>
            </a:lvl2pPr>
            <a:lvl3pPr lvl="2" algn="ctr">
              <a:lnSpc>
                <a:spcPct val="100000"/>
              </a:lnSpc>
              <a:spcBef>
                <a:spcPts val="0"/>
              </a:spcBef>
              <a:spcAft>
                <a:spcPts val="0"/>
              </a:spcAft>
              <a:buSzPts val="5300"/>
              <a:buNone/>
              <a:defRPr sz="5300"/>
            </a:lvl3pPr>
            <a:lvl4pPr lvl="3" algn="ctr">
              <a:lnSpc>
                <a:spcPct val="100000"/>
              </a:lnSpc>
              <a:spcBef>
                <a:spcPts val="0"/>
              </a:spcBef>
              <a:spcAft>
                <a:spcPts val="0"/>
              </a:spcAft>
              <a:buSzPts val="5300"/>
              <a:buNone/>
              <a:defRPr sz="5300"/>
            </a:lvl4pPr>
            <a:lvl5pPr lvl="4" algn="ctr">
              <a:lnSpc>
                <a:spcPct val="100000"/>
              </a:lnSpc>
              <a:spcBef>
                <a:spcPts val="0"/>
              </a:spcBef>
              <a:spcAft>
                <a:spcPts val="0"/>
              </a:spcAft>
              <a:buSzPts val="5300"/>
              <a:buNone/>
              <a:defRPr sz="5300"/>
            </a:lvl5pPr>
            <a:lvl6pPr lvl="5" algn="ctr">
              <a:lnSpc>
                <a:spcPct val="100000"/>
              </a:lnSpc>
              <a:spcBef>
                <a:spcPts val="0"/>
              </a:spcBef>
              <a:spcAft>
                <a:spcPts val="0"/>
              </a:spcAft>
              <a:buSzPts val="5300"/>
              <a:buNone/>
              <a:defRPr sz="5300"/>
            </a:lvl6pPr>
            <a:lvl7pPr lvl="6" algn="ctr">
              <a:lnSpc>
                <a:spcPct val="100000"/>
              </a:lnSpc>
              <a:spcBef>
                <a:spcPts val="0"/>
              </a:spcBef>
              <a:spcAft>
                <a:spcPts val="0"/>
              </a:spcAft>
              <a:buSzPts val="5300"/>
              <a:buNone/>
              <a:defRPr sz="5300"/>
            </a:lvl7pPr>
            <a:lvl8pPr lvl="7" algn="ctr">
              <a:lnSpc>
                <a:spcPct val="100000"/>
              </a:lnSpc>
              <a:spcBef>
                <a:spcPts val="0"/>
              </a:spcBef>
              <a:spcAft>
                <a:spcPts val="0"/>
              </a:spcAft>
              <a:buSzPts val="5300"/>
              <a:buNone/>
              <a:defRPr sz="5300"/>
            </a:lvl8pPr>
            <a:lvl9pPr lvl="8" algn="ctr">
              <a:lnSpc>
                <a:spcPct val="100000"/>
              </a:lnSpc>
              <a:spcBef>
                <a:spcPts val="0"/>
              </a:spcBef>
              <a:spcAft>
                <a:spcPts val="0"/>
              </a:spcAft>
              <a:buSzPts val="5300"/>
              <a:buNone/>
              <a:defRPr sz="5300"/>
            </a:lvl9pPr>
          </a:lstStyle>
          <a:p/>
        </p:txBody>
      </p:sp>
      <p:sp>
        <p:nvSpPr>
          <p:cNvPr id="12" name="Google Shape;12;p5"/>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6"/>
          <p:cNvSpPr txBox="1"/>
          <p:nvPr>
            <p:ph type="title"/>
          </p:nvPr>
        </p:nvSpPr>
        <p:spPr>
          <a:xfrm>
            <a:off x="420795" y="6309160"/>
            <a:ext cx="11502900" cy="2469300"/>
          </a:xfrm>
          <a:prstGeom prst="rect">
            <a:avLst/>
          </a:prstGeom>
          <a:noFill/>
          <a:ln>
            <a:noFill/>
          </a:ln>
        </p:spPr>
        <p:txBody>
          <a:bodyPr anchorCtr="0" anchor="ctr" bIns="172700" lIns="172700" spcFirstLastPara="1" rIns="172700" wrap="square" tIns="172700">
            <a:noAutofit/>
          </a:bodyPr>
          <a:lstStyle>
            <a:lvl1pPr lvl="0" algn="ctr">
              <a:lnSpc>
                <a:spcPct val="100000"/>
              </a:lnSpc>
              <a:spcBef>
                <a:spcPts val="0"/>
              </a:spcBef>
              <a:spcAft>
                <a:spcPts val="0"/>
              </a:spcAft>
              <a:buSzPts val="6800"/>
              <a:buNone/>
              <a:defRPr sz="6800"/>
            </a:lvl1pPr>
            <a:lvl2pPr lvl="1" algn="ctr">
              <a:lnSpc>
                <a:spcPct val="100000"/>
              </a:lnSpc>
              <a:spcBef>
                <a:spcPts val="0"/>
              </a:spcBef>
              <a:spcAft>
                <a:spcPts val="0"/>
              </a:spcAft>
              <a:buSzPts val="6800"/>
              <a:buNone/>
              <a:defRPr sz="6800"/>
            </a:lvl2pPr>
            <a:lvl3pPr lvl="2" algn="ctr">
              <a:lnSpc>
                <a:spcPct val="100000"/>
              </a:lnSpc>
              <a:spcBef>
                <a:spcPts val="0"/>
              </a:spcBef>
              <a:spcAft>
                <a:spcPts val="0"/>
              </a:spcAft>
              <a:buSzPts val="6800"/>
              <a:buNone/>
              <a:defRPr sz="6800"/>
            </a:lvl3pPr>
            <a:lvl4pPr lvl="3" algn="ctr">
              <a:lnSpc>
                <a:spcPct val="100000"/>
              </a:lnSpc>
              <a:spcBef>
                <a:spcPts val="0"/>
              </a:spcBef>
              <a:spcAft>
                <a:spcPts val="0"/>
              </a:spcAft>
              <a:buSzPts val="6800"/>
              <a:buNone/>
              <a:defRPr sz="6800"/>
            </a:lvl4pPr>
            <a:lvl5pPr lvl="4" algn="ctr">
              <a:lnSpc>
                <a:spcPct val="100000"/>
              </a:lnSpc>
              <a:spcBef>
                <a:spcPts val="0"/>
              </a:spcBef>
              <a:spcAft>
                <a:spcPts val="0"/>
              </a:spcAft>
              <a:buSzPts val="6800"/>
              <a:buNone/>
              <a:defRPr sz="6800"/>
            </a:lvl5pPr>
            <a:lvl6pPr lvl="5" algn="ctr">
              <a:lnSpc>
                <a:spcPct val="100000"/>
              </a:lnSpc>
              <a:spcBef>
                <a:spcPts val="0"/>
              </a:spcBef>
              <a:spcAft>
                <a:spcPts val="0"/>
              </a:spcAft>
              <a:buSzPts val="6800"/>
              <a:buNone/>
              <a:defRPr sz="6800"/>
            </a:lvl6pPr>
            <a:lvl7pPr lvl="6" algn="ctr">
              <a:lnSpc>
                <a:spcPct val="100000"/>
              </a:lnSpc>
              <a:spcBef>
                <a:spcPts val="0"/>
              </a:spcBef>
              <a:spcAft>
                <a:spcPts val="0"/>
              </a:spcAft>
              <a:buSzPts val="6800"/>
              <a:buNone/>
              <a:defRPr sz="6800"/>
            </a:lvl7pPr>
            <a:lvl8pPr lvl="7" algn="ctr">
              <a:lnSpc>
                <a:spcPct val="100000"/>
              </a:lnSpc>
              <a:spcBef>
                <a:spcPts val="0"/>
              </a:spcBef>
              <a:spcAft>
                <a:spcPts val="0"/>
              </a:spcAft>
              <a:buSzPts val="6800"/>
              <a:buNone/>
              <a:defRPr sz="6800"/>
            </a:lvl8pPr>
            <a:lvl9pPr lvl="8" algn="ctr">
              <a:lnSpc>
                <a:spcPct val="100000"/>
              </a:lnSpc>
              <a:spcBef>
                <a:spcPts val="0"/>
              </a:spcBef>
              <a:spcAft>
                <a:spcPts val="0"/>
              </a:spcAft>
              <a:buSzPts val="6800"/>
              <a:buNone/>
              <a:defRPr sz="6800"/>
            </a:lvl9pPr>
          </a:lstStyle>
          <a:p/>
        </p:txBody>
      </p:sp>
      <p:sp>
        <p:nvSpPr>
          <p:cNvPr id="15" name="Google Shape;15;p6"/>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7"/>
          <p:cNvSpPr txBox="1"/>
          <p:nvPr>
            <p:ph type="title"/>
          </p:nvPr>
        </p:nvSpPr>
        <p:spPr>
          <a:xfrm>
            <a:off x="420795" y="1305407"/>
            <a:ext cx="11502900" cy="1680000"/>
          </a:xfrm>
          <a:prstGeom prst="rect">
            <a:avLst/>
          </a:prstGeom>
          <a:noFill/>
          <a:ln>
            <a:noFill/>
          </a:ln>
        </p:spPr>
        <p:txBody>
          <a:bodyPr anchorCtr="0" anchor="t" bIns="172700" lIns="172700" spcFirstLastPara="1" rIns="172700" wrap="square" tIns="17270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p:txBody>
      </p:sp>
      <p:sp>
        <p:nvSpPr>
          <p:cNvPr id="18" name="Google Shape;18;p7"/>
          <p:cNvSpPr txBox="1"/>
          <p:nvPr>
            <p:ph idx="1" type="body"/>
          </p:nvPr>
        </p:nvSpPr>
        <p:spPr>
          <a:xfrm>
            <a:off x="420795" y="3380593"/>
            <a:ext cx="11502900" cy="10021500"/>
          </a:xfrm>
          <a:prstGeom prst="rect">
            <a:avLst/>
          </a:prstGeom>
          <a:noFill/>
          <a:ln>
            <a:noFill/>
          </a:ln>
        </p:spPr>
        <p:txBody>
          <a:bodyPr anchorCtr="0" anchor="t" bIns="172700" lIns="172700" spcFirstLastPara="1" rIns="172700" wrap="square" tIns="172700">
            <a:noAutofit/>
          </a:bodyPr>
          <a:lstStyle>
            <a:lvl1pPr indent="-444500" lvl="0" marL="457200" algn="l">
              <a:lnSpc>
                <a:spcPct val="115000"/>
              </a:lnSpc>
              <a:spcBef>
                <a:spcPts val="0"/>
              </a:spcBef>
              <a:spcAft>
                <a:spcPts val="0"/>
              </a:spcAft>
              <a:buSzPts val="3400"/>
              <a:buChar char="●"/>
              <a:defRPr/>
            </a:lvl1pPr>
            <a:lvl2pPr indent="-393700" lvl="1" marL="914400" algn="l">
              <a:lnSpc>
                <a:spcPct val="115000"/>
              </a:lnSpc>
              <a:spcBef>
                <a:spcPts val="3000"/>
              </a:spcBef>
              <a:spcAft>
                <a:spcPts val="0"/>
              </a:spcAft>
              <a:buSzPts val="2600"/>
              <a:buChar char="○"/>
              <a:defRPr/>
            </a:lvl2pPr>
            <a:lvl3pPr indent="-393700" lvl="2" marL="1371600" algn="l">
              <a:lnSpc>
                <a:spcPct val="115000"/>
              </a:lnSpc>
              <a:spcBef>
                <a:spcPts val="3000"/>
              </a:spcBef>
              <a:spcAft>
                <a:spcPts val="0"/>
              </a:spcAft>
              <a:buSzPts val="2600"/>
              <a:buChar char="■"/>
              <a:defRPr/>
            </a:lvl3pPr>
            <a:lvl4pPr indent="-393700" lvl="3" marL="1828800" algn="l">
              <a:lnSpc>
                <a:spcPct val="115000"/>
              </a:lnSpc>
              <a:spcBef>
                <a:spcPts val="3000"/>
              </a:spcBef>
              <a:spcAft>
                <a:spcPts val="0"/>
              </a:spcAft>
              <a:buSzPts val="2600"/>
              <a:buChar char="●"/>
              <a:defRPr/>
            </a:lvl4pPr>
            <a:lvl5pPr indent="-393700" lvl="4" marL="2286000" algn="l">
              <a:lnSpc>
                <a:spcPct val="115000"/>
              </a:lnSpc>
              <a:spcBef>
                <a:spcPts val="3000"/>
              </a:spcBef>
              <a:spcAft>
                <a:spcPts val="0"/>
              </a:spcAft>
              <a:buSzPts val="2600"/>
              <a:buChar char="○"/>
              <a:defRPr/>
            </a:lvl5pPr>
            <a:lvl6pPr indent="-393700" lvl="5" marL="2743200" algn="l">
              <a:lnSpc>
                <a:spcPct val="115000"/>
              </a:lnSpc>
              <a:spcBef>
                <a:spcPts val="3000"/>
              </a:spcBef>
              <a:spcAft>
                <a:spcPts val="0"/>
              </a:spcAft>
              <a:buSzPts val="2600"/>
              <a:buChar char="■"/>
              <a:defRPr/>
            </a:lvl6pPr>
            <a:lvl7pPr indent="-393700" lvl="6" marL="3200400" algn="l">
              <a:lnSpc>
                <a:spcPct val="115000"/>
              </a:lnSpc>
              <a:spcBef>
                <a:spcPts val="3000"/>
              </a:spcBef>
              <a:spcAft>
                <a:spcPts val="0"/>
              </a:spcAft>
              <a:buSzPts val="2600"/>
              <a:buChar char="●"/>
              <a:defRPr/>
            </a:lvl7pPr>
            <a:lvl8pPr indent="-393700" lvl="7" marL="3657600" algn="l">
              <a:lnSpc>
                <a:spcPct val="115000"/>
              </a:lnSpc>
              <a:spcBef>
                <a:spcPts val="3000"/>
              </a:spcBef>
              <a:spcAft>
                <a:spcPts val="0"/>
              </a:spcAft>
              <a:buSzPts val="2600"/>
              <a:buChar char="○"/>
              <a:defRPr/>
            </a:lvl8pPr>
            <a:lvl9pPr indent="-393700" lvl="8" marL="4114800" algn="l">
              <a:lnSpc>
                <a:spcPct val="115000"/>
              </a:lnSpc>
              <a:spcBef>
                <a:spcPts val="3000"/>
              </a:spcBef>
              <a:spcAft>
                <a:spcPts val="3000"/>
              </a:spcAft>
              <a:buSzPts val="2600"/>
              <a:buChar char="■"/>
              <a:defRPr/>
            </a:lvl9pPr>
          </a:lstStyle>
          <a:p/>
        </p:txBody>
      </p:sp>
      <p:sp>
        <p:nvSpPr>
          <p:cNvPr id="19" name="Google Shape;19;p7"/>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8"/>
          <p:cNvSpPr txBox="1"/>
          <p:nvPr>
            <p:ph type="title"/>
          </p:nvPr>
        </p:nvSpPr>
        <p:spPr>
          <a:xfrm>
            <a:off x="420795" y="1305407"/>
            <a:ext cx="11502900" cy="1680000"/>
          </a:xfrm>
          <a:prstGeom prst="rect">
            <a:avLst/>
          </a:prstGeom>
          <a:noFill/>
          <a:ln>
            <a:noFill/>
          </a:ln>
        </p:spPr>
        <p:txBody>
          <a:bodyPr anchorCtr="0" anchor="t" bIns="172700" lIns="172700" spcFirstLastPara="1" rIns="172700" wrap="square" tIns="17270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p:txBody>
      </p:sp>
      <p:sp>
        <p:nvSpPr>
          <p:cNvPr id="22" name="Google Shape;22;p8"/>
          <p:cNvSpPr txBox="1"/>
          <p:nvPr>
            <p:ph idx="1" type="body"/>
          </p:nvPr>
        </p:nvSpPr>
        <p:spPr>
          <a:xfrm>
            <a:off x="420795" y="3380593"/>
            <a:ext cx="5399700" cy="10021500"/>
          </a:xfrm>
          <a:prstGeom prst="rect">
            <a:avLst/>
          </a:prstGeom>
          <a:noFill/>
          <a:ln>
            <a:noFill/>
          </a:ln>
        </p:spPr>
        <p:txBody>
          <a:bodyPr anchorCtr="0" anchor="t" bIns="172700" lIns="172700" spcFirstLastPara="1" rIns="172700" wrap="square" tIns="172700">
            <a:noAutofit/>
          </a:bodyPr>
          <a:lstStyle>
            <a:lvl1pPr indent="-393700" lvl="0" marL="457200" algn="l">
              <a:lnSpc>
                <a:spcPct val="115000"/>
              </a:lnSpc>
              <a:spcBef>
                <a:spcPts val="0"/>
              </a:spcBef>
              <a:spcAft>
                <a:spcPts val="0"/>
              </a:spcAft>
              <a:buSzPts val="2600"/>
              <a:buChar char="●"/>
              <a:defRPr sz="2600"/>
            </a:lvl1pPr>
            <a:lvl2pPr indent="-374650" lvl="1" marL="914400" algn="l">
              <a:lnSpc>
                <a:spcPct val="115000"/>
              </a:lnSpc>
              <a:spcBef>
                <a:spcPts val="3000"/>
              </a:spcBef>
              <a:spcAft>
                <a:spcPts val="0"/>
              </a:spcAft>
              <a:buSzPts val="2300"/>
              <a:buChar char="○"/>
              <a:defRPr sz="2300"/>
            </a:lvl2pPr>
            <a:lvl3pPr indent="-374650" lvl="2" marL="1371600" algn="l">
              <a:lnSpc>
                <a:spcPct val="115000"/>
              </a:lnSpc>
              <a:spcBef>
                <a:spcPts val="3000"/>
              </a:spcBef>
              <a:spcAft>
                <a:spcPts val="0"/>
              </a:spcAft>
              <a:buSzPts val="2300"/>
              <a:buChar char="■"/>
              <a:defRPr sz="2300"/>
            </a:lvl3pPr>
            <a:lvl4pPr indent="-374650" lvl="3" marL="1828800" algn="l">
              <a:lnSpc>
                <a:spcPct val="115000"/>
              </a:lnSpc>
              <a:spcBef>
                <a:spcPts val="3000"/>
              </a:spcBef>
              <a:spcAft>
                <a:spcPts val="0"/>
              </a:spcAft>
              <a:buSzPts val="2300"/>
              <a:buChar char="●"/>
              <a:defRPr sz="2300"/>
            </a:lvl4pPr>
            <a:lvl5pPr indent="-374650" lvl="4" marL="2286000" algn="l">
              <a:lnSpc>
                <a:spcPct val="115000"/>
              </a:lnSpc>
              <a:spcBef>
                <a:spcPts val="3000"/>
              </a:spcBef>
              <a:spcAft>
                <a:spcPts val="0"/>
              </a:spcAft>
              <a:buSzPts val="2300"/>
              <a:buChar char="○"/>
              <a:defRPr sz="2300"/>
            </a:lvl5pPr>
            <a:lvl6pPr indent="-374650" lvl="5" marL="2743200" algn="l">
              <a:lnSpc>
                <a:spcPct val="115000"/>
              </a:lnSpc>
              <a:spcBef>
                <a:spcPts val="3000"/>
              </a:spcBef>
              <a:spcAft>
                <a:spcPts val="0"/>
              </a:spcAft>
              <a:buSzPts val="2300"/>
              <a:buChar char="■"/>
              <a:defRPr sz="2300"/>
            </a:lvl6pPr>
            <a:lvl7pPr indent="-374650" lvl="6" marL="3200400" algn="l">
              <a:lnSpc>
                <a:spcPct val="115000"/>
              </a:lnSpc>
              <a:spcBef>
                <a:spcPts val="3000"/>
              </a:spcBef>
              <a:spcAft>
                <a:spcPts val="0"/>
              </a:spcAft>
              <a:buSzPts val="2300"/>
              <a:buChar char="●"/>
              <a:defRPr sz="2300"/>
            </a:lvl7pPr>
            <a:lvl8pPr indent="-374650" lvl="7" marL="3657600" algn="l">
              <a:lnSpc>
                <a:spcPct val="115000"/>
              </a:lnSpc>
              <a:spcBef>
                <a:spcPts val="3000"/>
              </a:spcBef>
              <a:spcAft>
                <a:spcPts val="0"/>
              </a:spcAft>
              <a:buSzPts val="2300"/>
              <a:buChar char="○"/>
              <a:defRPr sz="2300"/>
            </a:lvl8pPr>
            <a:lvl9pPr indent="-374650" lvl="8" marL="4114800" algn="l">
              <a:lnSpc>
                <a:spcPct val="115000"/>
              </a:lnSpc>
              <a:spcBef>
                <a:spcPts val="3000"/>
              </a:spcBef>
              <a:spcAft>
                <a:spcPts val="3000"/>
              </a:spcAft>
              <a:buSzPts val="2300"/>
              <a:buChar char="■"/>
              <a:defRPr sz="2300"/>
            </a:lvl9pPr>
          </a:lstStyle>
          <a:p/>
        </p:txBody>
      </p:sp>
      <p:sp>
        <p:nvSpPr>
          <p:cNvPr id="23" name="Google Shape;23;p8"/>
          <p:cNvSpPr txBox="1"/>
          <p:nvPr>
            <p:ph idx="2" type="body"/>
          </p:nvPr>
        </p:nvSpPr>
        <p:spPr>
          <a:xfrm>
            <a:off x="6523740" y="3380593"/>
            <a:ext cx="5399700" cy="10021500"/>
          </a:xfrm>
          <a:prstGeom prst="rect">
            <a:avLst/>
          </a:prstGeom>
          <a:noFill/>
          <a:ln>
            <a:noFill/>
          </a:ln>
        </p:spPr>
        <p:txBody>
          <a:bodyPr anchorCtr="0" anchor="t" bIns="172700" lIns="172700" spcFirstLastPara="1" rIns="172700" wrap="square" tIns="172700">
            <a:noAutofit/>
          </a:bodyPr>
          <a:lstStyle>
            <a:lvl1pPr indent="-393700" lvl="0" marL="457200" algn="l">
              <a:lnSpc>
                <a:spcPct val="115000"/>
              </a:lnSpc>
              <a:spcBef>
                <a:spcPts val="0"/>
              </a:spcBef>
              <a:spcAft>
                <a:spcPts val="0"/>
              </a:spcAft>
              <a:buSzPts val="2600"/>
              <a:buChar char="●"/>
              <a:defRPr sz="2600"/>
            </a:lvl1pPr>
            <a:lvl2pPr indent="-374650" lvl="1" marL="914400" algn="l">
              <a:lnSpc>
                <a:spcPct val="115000"/>
              </a:lnSpc>
              <a:spcBef>
                <a:spcPts val="3000"/>
              </a:spcBef>
              <a:spcAft>
                <a:spcPts val="0"/>
              </a:spcAft>
              <a:buSzPts val="2300"/>
              <a:buChar char="○"/>
              <a:defRPr sz="2300"/>
            </a:lvl2pPr>
            <a:lvl3pPr indent="-374650" lvl="2" marL="1371600" algn="l">
              <a:lnSpc>
                <a:spcPct val="115000"/>
              </a:lnSpc>
              <a:spcBef>
                <a:spcPts val="3000"/>
              </a:spcBef>
              <a:spcAft>
                <a:spcPts val="0"/>
              </a:spcAft>
              <a:buSzPts val="2300"/>
              <a:buChar char="■"/>
              <a:defRPr sz="2300"/>
            </a:lvl3pPr>
            <a:lvl4pPr indent="-374650" lvl="3" marL="1828800" algn="l">
              <a:lnSpc>
                <a:spcPct val="115000"/>
              </a:lnSpc>
              <a:spcBef>
                <a:spcPts val="3000"/>
              </a:spcBef>
              <a:spcAft>
                <a:spcPts val="0"/>
              </a:spcAft>
              <a:buSzPts val="2300"/>
              <a:buChar char="●"/>
              <a:defRPr sz="2300"/>
            </a:lvl4pPr>
            <a:lvl5pPr indent="-374650" lvl="4" marL="2286000" algn="l">
              <a:lnSpc>
                <a:spcPct val="115000"/>
              </a:lnSpc>
              <a:spcBef>
                <a:spcPts val="3000"/>
              </a:spcBef>
              <a:spcAft>
                <a:spcPts val="0"/>
              </a:spcAft>
              <a:buSzPts val="2300"/>
              <a:buChar char="○"/>
              <a:defRPr sz="2300"/>
            </a:lvl5pPr>
            <a:lvl6pPr indent="-374650" lvl="5" marL="2743200" algn="l">
              <a:lnSpc>
                <a:spcPct val="115000"/>
              </a:lnSpc>
              <a:spcBef>
                <a:spcPts val="3000"/>
              </a:spcBef>
              <a:spcAft>
                <a:spcPts val="0"/>
              </a:spcAft>
              <a:buSzPts val="2300"/>
              <a:buChar char="■"/>
              <a:defRPr sz="2300"/>
            </a:lvl6pPr>
            <a:lvl7pPr indent="-374650" lvl="6" marL="3200400" algn="l">
              <a:lnSpc>
                <a:spcPct val="115000"/>
              </a:lnSpc>
              <a:spcBef>
                <a:spcPts val="3000"/>
              </a:spcBef>
              <a:spcAft>
                <a:spcPts val="0"/>
              </a:spcAft>
              <a:buSzPts val="2300"/>
              <a:buChar char="●"/>
              <a:defRPr sz="2300"/>
            </a:lvl7pPr>
            <a:lvl8pPr indent="-374650" lvl="7" marL="3657600" algn="l">
              <a:lnSpc>
                <a:spcPct val="115000"/>
              </a:lnSpc>
              <a:spcBef>
                <a:spcPts val="3000"/>
              </a:spcBef>
              <a:spcAft>
                <a:spcPts val="0"/>
              </a:spcAft>
              <a:buSzPts val="2300"/>
              <a:buChar char="○"/>
              <a:defRPr sz="2300"/>
            </a:lvl8pPr>
            <a:lvl9pPr indent="-374650" lvl="8" marL="4114800" algn="l">
              <a:lnSpc>
                <a:spcPct val="115000"/>
              </a:lnSpc>
              <a:spcBef>
                <a:spcPts val="3000"/>
              </a:spcBef>
              <a:spcAft>
                <a:spcPts val="3000"/>
              </a:spcAft>
              <a:buSzPts val="2300"/>
              <a:buChar char="■"/>
              <a:defRPr sz="2300"/>
            </a:lvl9pPr>
          </a:lstStyle>
          <a:p/>
        </p:txBody>
      </p:sp>
      <p:sp>
        <p:nvSpPr>
          <p:cNvPr id="24" name="Google Shape;24;p8"/>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9"/>
          <p:cNvSpPr txBox="1"/>
          <p:nvPr>
            <p:ph type="title"/>
          </p:nvPr>
        </p:nvSpPr>
        <p:spPr>
          <a:xfrm>
            <a:off x="420795" y="1305407"/>
            <a:ext cx="11502900" cy="1680000"/>
          </a:xfrm>
          <a:prstGeom prst="rect">
            <a:avLst/>
          </a:prstGeom>
          <a:noFill/>
          <a:ln>
            <a:noFill/>
          </a:ln>
        </p:spPr>
        <p:txBody>
          <a:bodyPr anchorCtr="0" anchor="t" bIns="172700" lIns="172700" spcFirstLastPara="1" rIns="172700" wrap="square" tIns="172700">
            <a:noAutofit/>
          </a:bodyPr>
          <a:lstStyle>
            <a:lvl1pPr lvl="0" algn="l">
              <a:lnSpc>
                <a:spcPct val="100000"/>
              </a:lnSpc>
              <a:spcBef>
                <a:spcPts val="0"/>
              </a:spcBef>
              <a:spcAft>
                <a:spcPts val="0"/>
              </a:spcAft>
              <a:buSzPts val="5300"/>
              <a:buNone/>
              <a:defRPr/>
            </a:lvl1pPr>
            <a:lvl2pPr lvl="1" algn="l">
              <a:lnSpc>
                <a:spcPct val="100000"/>
              </a:lnSpc>
              <a:spcBef>
                <a:spcPts val="0"/>
              </a:spcBef>
              <a:spcAft>
                <a:spcPts val="0"/>
              </a:spcAft>
              <a:buSzPts val="5300"/>
              <a:buNone/>
              <a:defRPr/>
            </a:lvl2pPr>
            <a:lvl3pPr lvl="2" algn="l">
              <a:lnSpc>
                <a:spcPct val="100000"/>
              </a:lnSpc>
              <a:spcBef>
                <a:spcPts val="0"/>
              </a:spcBef>
              <a:spcAft>
                <a:spcPts val="0"/>
              </a:spcAft>
              <a:buSzPts val="5300"/>
              <a:buNone/>
              <a:defRPr/>
            </a:lvl3pPr>
            <a:lvl4pPr lvl="3" algn="l">
              <a:lnSpc>
                <a:spcPct val="100000"/>
              </a:lnSpc>
              <a:spcBef>
                <a:spcPts val="0"/>
              </a:spcBef>
              <a:spcAft>
                <a:spcPts val="0"/>
              </a:spcAft>
              <a:buSzPts val="5300"/>
              <a:buNone/>
              <a:defRPr/>
            </a:lvl4pPr>
            <a:lvl5pPr lvl="4" algn="l">
              <a:lnSpc>
                <a:spcPct val="100000"/>
              </a:lnSpc>
              <a:spcBef>
                <a:spcPts val="0"/>
              </a:spcBef>
              <a:spcAft>
                <a:spcPts val="0"/>
              </a:spcAft>
              <a:buSzPts val="5300"/>
              <a:buNone/>
              <a:defRPr/>
            </a:lvl5pPr>
            <a:lvl6pPr lvl="5" algn="l">
              <a:lnSpc>
                <a:spcPct val="100000"/>
              </a:lnSpc>
              <a:spcBef>
                <a:spcPts val="0"/>
              </a:spcBef>
              <a:spcAft>
                <a:spcPts val="0"/>
              </a:spcAft>
              <a:buSzPts val="5300"/>
              <a:buNone/>
              <a:defRPr/>
            </a:lvl6pPr>
            <a:lvl7pPr lvl="6" algn="l">
              <a:lnSpc>
                <a:spcPct val="100000"/>
              </a:lnSpc>
              <a:spcBef>
                <a:spcPts val="0"/>
              </a:spcBef>
              <a:spcAft>
                <a:spcPts val="0"/>
              </a:spcAft>
              <a:buSzPts val="5300"/>
              <a:buNone/>
              <a:defRPr/>
            </a:lvl7pPr>
            <a:lvl8pPr lvl="7" algn="l">
              <a:lnSpc>
                <a:spcPct val="100000"/>
              </a:lnSpc>
              <a:spcBef>
                <a:spcPts val="0"/>
              </a:spcBef>
              <a:spcAft>
                <a:spcPts val="0"/>
              </a:spcAft>
              <a:buSzPts val="5300"/>
              <a:buNone/>
              <a:defRPr/>
            </a:lvl8pPr>
            <a:lvl9pPr lvl="8" algn="l">
              <a:lnSpc>
                <a:spcPct val="100000"/>
              </a:lnSpc>
              <a:spcBef>
                <a:spcPts val="0"/>
              </a:spcBef>
              <a:spcAft>
                <a:spcPts val="0"/>
              </a:spcAft>
              <a:buSzPts val="5300"/>
              <a:buNone/>
              <a:defRPr/>
            </a:lvl9pPr>
          </a:lstStyle>
          <a:p/>
        </p:txBody>
      </p:sp>
      <p:sp>
        <p:nvSpPr>
          <p:cNvPr id="27" name="Google Shape;27;p9"/>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10"/>
          <p:cNvSpPr txBox="1"/>
          <p:nvPr>
            <p:ph type="title"/>
          </p:nvPr>
        </p:nvSpPr>
        <p:spPr>
          <a:xfrm>
            <a:off x="420795" y="1629760"/>
            <a:ext cx="3790800" cy="2216700"/>
          </a:xfrm>
          <a:prstGeom prst="rect">
            <a:avLst/>
          </a:prstGeom>
          <a:noFill/>
          <a:ln>
            <a:noFill/>
          </a:ln>
        </p:spPr>
        <p:txBody>
          <a:bodyPr anchorCtr="0" anchor="b" bIns="172700" lIns="172700" spcFirstLastPara="1" rIns="172700" wrap="square" tIns="172700">
            <a:noAutofit/>
          </a:bodyPr>
          <a:lstStyle>
            <a:lvl1pPr lvl="0" algn="l">
              <a:lnSpc>
                <a:spcPct val="100000"/>
              </a:lnSpc>
              <a:spcBef>
                <a:spcPts val="0"/>
              </a:spcBef>
              <a:spcAft>
                <a:spcPts val="0"/>
              </a:spcAft>
              <a:buSzPts val="4500"/>
              <a:buNone/>
              <a:defRPr sz="4500"/>
            </a:lvl1pPr>
            <a:lvl2pPr lvl="1" algn="l">
              <a:lnSpc>
                <a:spcPct val="100000"/>
              </a:lnSpc>
              <a:spcBef>
                <a:spcPts val="0"/>
              </a:spcBef>
              <a:spcAft>
                <a:spcPts val="0"/>
              </a:spcAft>
              <a:buSzPts val="4500"/>
              <a:buNone/>
              <a:defRPr sz="4500"/>
            </a:lvl2pPr>
            <a:lvl3pPr lvl="2" algn="l">
              <a:lnSpc>
                <a:spcPct val="100000"/>
              </a:lnSpc>
              <a:spcBef>
                <a:spcPts val="0"/>
              </a:spcBef>
              <a:spcAft>
                <a:spcPts val="0"/>
              </a:spcAft>
              <a:buSzPts val="4500"/>
              <a:buNone/>
              <a:defRPr sz="4500"/>
            </a:lvl3pPr>
            <a:lvl4pPr lvl="3" algn="l">
              <a:lnSpc>
                <a:spcPct val="100000"/>
              </a:lnSpc>
              <a:spcBef>
                <a:spcPts val="0"/>
              </a:spcBef>
              <a:spcAft>
                <a:spcPts val="0"/>
              </a:spcAft>
              <a:buSzPts val="4500"/>
              <a:buNone/>
              <a:defRPr sz="4500"/>
            </a:lvl4pPr>
            <a:lvl5pPr lvl="4" algn="l">
              <a:lnSpc>
                <a:spcPct val="100000"/>
              </a:lnSpc>
              <a:spcBef>
                <a:spcPts val="0"/>
              </a:spcBef>
              <a:spcAft>
                <a:spcPts val="0"/>
              </a:spcAft>
              <a:buSzPts val="4500"/>
              <a:buNone/>
              <a:defRPr sz="4500"/>
            </a:lvl5pPr>
            <a:lvl6pPr lvl="5" algn="l">
              <a:lnSpc>
                <a:spcPct val="100000"/>
              </a:lnSpc>
              <a:spcBef>
                <a:spcPts val="0"/>
              </a:spcBef>
              <a:spcAft>
                <a:spcPts val="0"/>
              </a:spcAft>
              <a:buSzPts val="4500"/>
              <a:buNone/>
              <a:defRPr sz="4500"/>
            </a:lvl6pPr>
            <a:lvl7pPr lvl="6" algn="l">
              <a:lnSpc>
                <a:spcPct val="100000"/>
              </a:lnSpc>
              <a:spcBef>
                <a:spcPts val="0"/>
              </a:spcBef>
              <a:spcAft>
                <a:spcPts val="0"/>
              </a:spcAft>
              <a:buSzPts val="4500"/>
              <a:buNone/>
              <a:defRPr sz="4500"/>
            </a:lvl7pPr>
            <a:lvl8pPr lvl="7" algn="l">
              <a:lnSpc>
                <a:spcPct val="100000"/>
              </a:lnSpc>
              <a:spcBef>
                <a:spcPts val="0"/>
              </a:spcBef>
              <a:spcAft>
                <a:spcPts val="0"/>
              </a:spcAft>
              <a:buSzPts val="4500"/>
              <a:buNone/>
              <a:defRPr sz="4500"/>
            </a:lvl8pPr>
            <a:lvl9pPr lvl="8" algn="l">
              <a:lnSpc>
                <a:spcPct val="100000"/>
              </a:lnSpc>
              <a:spcBef>
                <a:spcPts val="0"/>
              </a:spcBef>
              <a:spcAft>
                <a:spcPts val="0"/>
              </a:spcAft>
              <a:buSzPts val="4500"/>
              <a:buNone/>
              <a:defRPr sz="4500"/>
            </a:lvl9pPr>
          </a:lstStyle>
          <a:p/>
        </p:txBody>
      </p:sp>
      <p:sp>
        <p:nvSpPr>
          <p:cNvPr id="30" name="Google Shape;30;p10"/>
          <p:cNvSpPr txBox="1"/>
          <p:nvPr>
            <p:ph idx="1" type="body"/>
          </p:nvPr>
        </p:nvSpPr>
        <p:spPr>
          <a:xfrm>
            <a:off x="420795" y="4076160"/>
            <a:ext cx="3790800" cy="9326100"/>
          </a:xfrm>
          <a:prstGeom prst="rect">
            <a:avLst/>
          </a:prstGeom>
          <a:noFill/>
          <a:ln>
            <a:noFill/>
          </a:ln>
        </p:spPr>
        <p:txBody>
          <a:bodyPr anchorCtr="0" anchor="t" bIns="172700" lIns="172700" spcFirstLastPara="1" rIns="172700" wrap="square" tIns="172700">
            <a:noAutofit/>
          </a:bodyPr>
          <a:lstStyle>
            <a:lvl1pPr indent="-374650" lvl="0" marL="457200" algn="l">
              <a:lnSpc>
                <a:spcPct val="115000"/>
              </a:lnSpc>
              <a:spcBef>
                <a:spcPts val="0"/>
              </a:spcBef>
              <a:spcAft>
                <a:spcPts val="0"/>
              </a:spcAft>
              <a:buSzPts val="2300"/>
              <a:buChar char="●"/>
              <a:defRPr sz="2300"/>
            </a:lvl1pPr>
            <a:lvl2pPr indent="-374650" lvl="1" marL="914400" algn="l">
              <a:lnSpc>
                <a:spcPct val="115000"/>
              </a:lnSpc>
              <a:spcBef>
                <a:spcPts val="3000"/>
              </a:spcBef>
              <a:spcAft>
                <a:spcPts val="0"/>
              </a:spcAft>
              <a:buSzPts val="2300"/>
              <a:buChar char="○"/>
              <a:defRPr sz="2300"/>
            </a:lvl2pPr>
            <a:lvl3pPr indent="-374650" lvl="2" marL="1371600" algn="l">
              <a:lnSpc>
                <a:spcPct val="115000"/>
              </a:lnSpc>
              <a:spcBef>
                <a:spcPts val="3000"/>
              </a:spcBef>
              <a:spcAft>
                <a:spcPts val="0"/>
              </a:spcAft>
              <a:buSzPts val="2300"/>
              <a:buChar char="■"/>
              <a:defRPr sz="2300"/>
            </a:lvl3pPr>
            <a:lvl4pPr indent="-374650" lvl="3" marL="1828800" algn="l">
              <a:lnSpc>
                <a:spcPct val="115000"/>
              </a:lnSpc>
              <a:spcBef>
                <a:spcPts val="3000"/>
              </a:spcBef>
              <a:spcAft>
                <a:spcPts val="0"/>
              </a:spcAft>
              <a:buSzPts val="2300"/>
              <a:buChar char="●"/>
              <a:defRPr sz="2300"/>
            </a:lvl4pPr>
            <a:lvl5pPr indent="-374650" lvl="4" marL="2286000" algn="l">
              <a:lnSpc>
                <a:spcPct val="115000"/>
              </a:lnSpc>
              <a:spcBef>
                <a:spcPts val="3000"/>
              </a:spcBef>
              <a:spcAft>
                <a:spcPts val="0"/>
              </a:spcAft>
              <a:buSzPts val="2300"/>
              <a:buChar char="○"/>
              <a:defRPr sz="2300"/>
            </a:lvl5pPr>
            <a:lvl6pPr indent="-374650" lvl="5" marL="2743200" algn="l">
              <a:lnSpc>
                <a:spcPct val="115000"/>
              </a:lnSpc>
              <a:spcBef>
                <a:spcPts val="3000"/>
              </a:spcBef>
              <a:spcAft>
                <a:spcPts val="0"/>
              </a:spcAft>
              <a:buSzPts val="2300"/>
              <a:buChar char="■"/>
              <a:defRPr sz="2300"/>
            </a:lvl6pPr>
            <a:lvl7pPr indent="-374650" lvl="6" marL="3200400" algn="l">
              <a:lnSpc>
                <a:spcPct val="115000"/>
              </a:lnSpc>
              <a:spcBef>
                <a:spcPts val="3000"/>
              </a:spcBef>
              <a:spcAft>
                <a:spcPts val="0"/>
              </a:spcAft>
              <a:buSzPts val="2300"/>
              <a:buChar char="●"/>
              <a:defRPr sz="2300"/>
            </a:lvl7pPr>
            <a:lvl8pPr indent="-374650" lvl="7" marL="3657600" algn="l">
              <a:lnSpc>
                <a:spcPct val="115000"/>
              </a:lnSpc>
              <a:spcBef>
                <a:spcPts val="3000"/>
              </a:spcBef>
              <a:spcAft>
                <a:spcPts val="0"/>
              </a:spcAft>
              <a:buSzPts val="2300"/>
              <a:buChar char="○"/>
              <a:defRPr sz="2300"/>
            </a:lvl8pPr>
            <a:lvl9pPr indent="-374650" lvl="8" marL="4114800" algn="l">
              <a:lnSpc>
                <a:spcPct val="115000"/>
              </a:lnSpc>
              <a:spcBef>
                <a:spcPts val="3000"/>
              </a:spcBef>
              <a:spcAft>
                <a:spcPts val="3000"/>
              </a:spcAft>
              <a:buSzPts val="2300"/>
              <a:buChar char="■"/>
              <a:defRPr sz="2300"/>
            </a:lvl9pPr>
          </a:lstStyle>
          <a:p/>
        </p:txBody>
      </p:sp>
      <p:sp>
        <p:nvSpPr>
          <p:cNvPr id="31" name="Google Shape;31;p10"/>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11"/>
          <p:cNvSpPr txBox="1"/>
          <p:nvPr>
            <p:ph type="title"/>
          </p:nvPr>
        </p:nvSpPr>
        <p:spPr>
          <a:xfrm>
            <a:off x="661838" y="1320440"/>
            <a:ext cx="8596500" cy="11999700"/>
          </a:xfrm>
          <a:prstGeom prst="rect">
            <a:avLst/>
          </a:prstGeom>
          <a:noFill/>
          <a:ln>
            <a:noFill/>
          </a:ln>
        </p:spPr>
        <p:txBody>
          <a:bodyPr anchorCtr="0" anchor="ctr" bIns="172700" lIns="172700" spcFirstLastPara="1" rIns="172700" wrap="square" tIns="172700">
            <a:noAutofit/>
          </a:bodyPr>
          <a:lstStyle>
            <a:lvl1pPr lvl="0" algn="l">
              <a:lnSpc>
                <a:spcPct val="100000"/>
              </a:lnSpc>
              <a:spcBef>
                <a:spcPts val="0"/>
              </a:spcBef>
              <a:spcAft>
                <a:spcPts val="0"/>
              </a:spcAft>
              <a:buSzPts val="9100"/>
              <a:buNone/>
              <a:defRPr sz="9100"/>
            </a:lvl1pPr>
            <a:lvl2pPr lvl="1" algn="l">
              <a:lnSpc>
                <a:spcPct val="100000"/>
              </a:lnSpc>
              <a:spcBef>
                <a:spcPts val="0"/>
              </a:spcBef>
              <a:spcAft>
                <a:spcPts val="0"/>
              </a:spcAft>
              <a:buSzPts val="9100"/>
              <a:buNone/>
              <a:defRPr sz="9100"/>
            </a:lvl2pPr>
            <a:lvl3pPr lvl="2" algn="l">
              <a:lnSpc>
                <a:spcPct val="100000"/>
              </a:lnSpc>
              <a:spcBef>
                <a:spcPts val="0"/>
              </a:spcBef>
              <a:spcAft>
                <a:spcPts val="0"/>
              </a:spcAft>
              <a:buSzPts val="9100"/>
              <a:buNone/>
              <a:defRPr sz="9100"/>
            </a:lvl3pPr>
            <a:lvl4pPr lvl="3" algn="l">
              <a:lnSpc>
                <a:spcPct val="100000"/>
              </a:lnSpc>
              <a:spcBef>
                <a:spcPts val="0"/>
              </a:spcBef>
              <a:spcAft>
                <a:spcPts val="0"/>
              </a:spcAft>
              <a:buSzPts val="9100"/>
              <a:buNone/>
              <a:defRPr sz="9100"/>
            </a:lvl4pPr>
            <a:lvl5pPr lvl="4" algn="l">
              <a:lnSpc>
                <a:spcPct val="100000"/>
              </a:lnSpc>
              <a:spcBef>
                <a:spcPts val="0"/>
              </a:spcBef>
              <a:spcAft>
                <a:spcPts val="0"/>
              </a:spcAft>
              <a:buSzPts val="9100"/>
              <a:buNone/>
              <a:defRPr sz="9100"/>
            </a:lvl5pPr>
            <a:lvl6pPr lvl="5" algn="l">
              <a:lnSpc>
                <a:spcPct val="100000"/>
              </a:lnSpc>
              <a:spcBef>
                <a:spcPts val="0"/>
              </a:spcBef>
              <a:spcAft>
                <a:spcPts val="0"/>
              </a:spcAft>
              <a:buSzPts val="9100"/>
              <a:buNone/>
              <a:defRPr sz="9100"/>
            </a:lvl6pPr>
            <a:lvl7pPr lvl="6" algn="l">
              <a:lnSpc>
                <a:spcPct val="100000"/>
              </a:lnSpc>
              <a:spcBef>
                <a:spcPts val="0"/>
              </a:spcBef>
              <a:spcAft>
                <a:spcPts val="0"/>
              </a:spcAft>
              <a:buSzPts val="9100"/>
              <a:buNone/>
              <a:defRPr sz="9100"/>
            </a:lvl7pPr>
            <a:lvl8pPr lvl="7" algn="l">
              <a:lnSpc>
                <a:spcPct val="100000"/>
              </a:lnSpc>
              <a:spcBef>
                <a:spcPts val="0"/>
              </a:spcBef>
              <a:spcAft>
                <a:spcPts val="0"/>
              </a:spcAft>
              <a:buSzPts val="9100"/>
              <a:buNone/>
              <a:defRPr sz="9100"/>
            </a:lvl8pPr>
            <a:lvl9pPr lvl="8" algn="l">
              <a:lnSpc>
                <a:spcPct val="100000"/>
              </a:lnSpc>
              <a:spcBef>
                <a:spcPts val="0"/>
              </a:spcBef>
              <a:spcAft>
                <a:spcPts val="0"/>
              </a:spcAft>
              <a:buSzPts val="9100"/>
              <a:buNone/>
              <a:defRPr sz="9100"/>
            </a:lvl9pPr>
          </a:lstStyle>
          <a:p/>
        </p:txBody>
      </p:sp>
      <p:sp>
        <p:nvSpPr>
          <p:cNvPr id="34" name="Google Shape;34;p11"/>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12"/>
          <p:cNvSpPr/>
          <p:nvPr/>
        </p:nvSpPr>
        <p:spPr>
          <a:xfrm>
            <a:off x="6172200" y="-367"/>
            <a:ext cx="6172200" cy="15087600"/>
          </a:xfrm>
          <a:prstGeom prst="rect">
            <a:avLst/>
          </a:prstGeom>
          <a:solidFill>
            <a:schemeClr val="lt2"/>
          </a:solidFill>
          <a:ln>
            <a:noFill/>
          </a:ln>
        </p:spPr>
        <p:txBody>
          <a:bodyPr anchorCtr="0" anchor="ctr" bIns="172700" lIns="172700" spcFirstLastPara="1" rIns="172700" wrap="square" tIns="172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12"/>
          <p:cNvSpPr txBox="1"/>
          <p:nvPr>
            <p:ph type="title"/>
          </p:nvPr>
        </p:nvSpPr>
        <p:spPr>
          <a:xfrm>
            <a:off x="358425" y="3617313"/>
            <a:ext cx="5460900" cy="4348200"/>
          </a:xfrm>
          <a:prstGeom prst="rect">
            <a:avLst/>
          </a:prstGeom>
          <a:noFill/>
          <a:ln>
            <a:noFill/>
          </a:ln>
        </p:spPr>
        <p:txBody>
          <a:bodyPr anchorCtr="0" anchor="b" bIns="172700" lIns="172700" spcFirstLastPara="1" rIns="172700" wrap="square" tIns="172700">
            <a:noAutofit/>
          </a:bodyPr>
          <a:lstStyle>
            <a:lvl1pPr lvl="0" algn="ctr">
              <a:lnSpc>
                <a:spcPct val="100000"/>
              </a:lnSpc>
              <a:spcBef>
                <a:spcPts val="0"/>
              </a:spcBef>
              <a:spcAft>
                <a:spcPts val="0"/>
              </a:spcAft>
              <a:buSzPts val="7900"/>
              <a:buNone/>
              <a:defRPr sz="7900"/>
            </a:lvl1pPr>
            <a:lvl2pPr lvl="1" algn="ctr">
              <a:lnSpc>
                <a:spcPct val="100000"/>
              </a:lnSpc>
              <a:spcBef>
                <a:spcPts val="0"/>
              </a:spcBef>
              <a:spcAft>
                <a:spcPts val="0"/>
              </a:spcAft>
              <a:buSzPts val="7900"/>
              <a:buNone/>
              <a:defRPr sz="7900"/>
            </a:lvl2pPr>
            <a:lvl3pPr lvl="2" algn="ctr">
              <a:lnSpc>
                <a:spcPct val="100000"/>
              </a:lnSpc>
              <a:spcBef>
                <a:spcPts val="0"/>
              </a:spcBef>
              <a:spcAft>
                <a:spcPts val="0"/>
              </a:spcAft>
              <a:buSzPts val="7900"/>
              <a:buNone/>
              <a:defRPr sz="7900"/>
            </a:lvl3pPr>
            <a:lvl4pPr lvl="3" algn="ctr">
              <a:lnSpc>
                <a:spcPct val="100000"/>
              </a:lnSpc>
              <a:spcBef>
                <a:spcPts val="0"/>
              </a:spcBef>
              <a:spcAft>
                <a:spcPts val="0"/>
              </a:spcAft>
              <a:buSzPts val="7900"/>
              <a:buNone/>
              <a:defRPr sz="7900"/>
            </a:lvl4pPr>
            <a:lvl5pPr lvl="4" algn="ctr">
              <a:lnSpc>
                <a:spcPct val="100000"/>
              </a:lnSpc>
              <a:spcBef>
                <a:spcPts val="0"/>
              </a:spcBef>
              <a:spcAft>
                <a:spcPts val="0"/>
              </a:spcAft>
              <a:buSzPts val="7900"/>
              <a:buNone/>
              <a:defRPr sz="7900"/>
            </a:lvl5pPr>
            <a:lvl6pPr lvl="5" algn="ctr">
              <a:lnSpc>
                <a:spcPct val="100000"/>
              </a:lnSpc>
              <a:spcBef>
                <a:spcPts val="0"/>
              </a:spcBef>
              <a:spcAft>
                <a:spcPts val="0"/>
              </a:spcAft>
              <a:buSzPts val="7900"/>
              <a:buNone/>
              <a:defRPr sz="7900"/>
            </a:lvl6pPr>
            <a:lvl7pPr lvl="6" algn="ctr">
              <a:lnSpc>
                <a:spcPct val="100000"/>
              </a:lnSpc>
              <a:spcBef>
                <a:spcPts val="0"/>
              </a:spcBef>
              <a:spcAft>
                <a:spcPts val="0"/>
              </a:spcAft>
              <a:buSzPts val="7900"/>
              <a:buNone/>
              <a:defRPr sz="7900"/>
            </a:lvl7pPr>
            <a:lvl8pPr lvl="7" algn="ctr">
              <a:lnSpc>
                <a:spcPct val="100000"/>
              </a:lnSpc>
              <a:spcBef>
                <a:spcPts val="0"/>
              </a:spcBef>
              <a:spcAft>
                <a:spcPts val="0"/>
              </a:spcAft>
              <a:buSzPts val="7900"/>
              <a:buNone/>
              <a:defRPr sz="7900"/>
            </a:lvl8pPr>
            <a:lvl9pPr lvl="8" algn="ctr">
              <a:lnSpc>
                <a:spcPct val="100000"/>
              </a:lnSpc>
              <a:spcBef>
                <a:spcPts val="0"/>
              </a:spcBef>
              <a:spcAft>
                <a:spcPts val="0"/>
              </a:spcAft>
              <a:buSzPts val="7900"/>
              <a:buNone/>
              <a:defRPr sz="7900"/>
            </a:lvl9pPr>
          </a:lstStyle>
          <a:p/>
        </p:txBody>
      </p:sp>
      <p:sp>
        <p:nvSpPr>
          <p:cNvPr id="38" name="Google Shape;38;p12"/>
          <p:cNvSpPr txBox="1"/>
          <p:nvPr>
            <p:ph idx="1" type="subTitle"/>
          </p:nvPr>
        </p:nvSpPr>
        <p:spPr>
          <a:xfrm>
            <a:off x="358425" y="8222353"/>
            <a:ext cx="5460900" cy="3623100"/>
          </a:xfrm>
          <a:prstGeom prst="rect">
            <a:avLst/>
          </a:prstGeom>
          <a:noFill/>
          <a:ln>
            <a:noFill/>
          </a:ln>
        </p:spPr>
        <p:txBody>
          <a:bodyPr anchorCtr="0" anchor="t" bIns="172700" lIns="172700" spcFirstLastPara="1" rIns="172700" wrap="square" tIns="172700">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39" name="Google Shape;39;p12"/>
          <p:cNvSpPr txBox="1"/>
          <p:nvPr>
            <p:ph idx="2" type="body"/>
          </p:nvPr>
        </p:nvSpPr>
        <p:spPr>
          <a:xfrm>
            <a:off x="6668325" y="2123953"/>
            <a:ext cx="5180100" cy="10839000"/>
          </a:xfrm>
          <a:prstGeom prst="rect">
            <a:avLst/>
          </a:prstGeom>
          <a:noFill/>
          <a:ln>
            <a:noFill/>
          </a:ln>
        </p:spPr>
        <p:txBody>
          <a:bodyPr anchorCtr="0" anchor="ctr" bIns="172700" lIns="172700" spcFirstLastPara="1" rIns="172700" wrap="square" tIns="172700">
            <a:noAutofit/>
          </a:bodyPr>
          <a:lstStyle>
            <a:lvl1pPr indent="-444500" lvl="0" marL="457200" algn="l">
              <a:lnSpc>
                <a:spcPct val="115000"/>
              </a:lnSpc>
              <a:spcBef>
                <a:spcPts val="0"/>
              </a:spcBef>
              <a:spcAft>
                <a:spcPts val="0"/>
              </a:spcAft>
              <a:buSzPts val="3400"/>
              <a:buChar char="●"/>
              <a:defRPr/>
            </a:lvl1pPr>
            <a:lvl2pPr indent="-393700" lvl="1" marL="914400" algn="l">
              <a:lnSpc>
                <a:spcPct val="115000"/>
              </a:lnSpc>
              <a:spcBef>
                <a:spcPts val="3000"/>
              </a:spcBef>
              <a:spcAft>
                <a:spcPts val="0"/>
              </a:spcAft>
              <a:buSzPts val="2600"/>
              <a:buChar char="○"/>
              <a:defRPr/>
            </a:lvl2pPr>
            <a:lvl3pPr indent="-393700" lvl="2" marL="1371600" algn="l">
              <a:lnSpc>
                <a:spcPct val="115000"/>
              </a:lnSpc>
              <a:spcBef>
                <a:spcPts val="3000"/>
              </a:spcBef>
              <a:spcAft>
                <a:spcPts val="0"/>
              </a:spcAft>
              <a:buSzPts val="2600"/>
              <a:buChar char="■"/>
              <a:defRPr/>
            </a:lvl3pPr>
            <a:lvl4pPr indent="-393700" lvl="3" marL="1828800" algn="l">
              <a:lnSpc>
                <a:spcPct val="115000"/>
              </a:lnSpc>
              <a:spcBef>
                <a:spcPts val="3000"/>
              </a:spcBef>
              <a:spcAft>
                <a:spcPts val="0"/>
              </a:spcAft>
              <a:buSzPts val="2600"/>
              <a:buChar char="●"/>
              <a:defRPr/>
            </a:lvl4pPr>
            <a:lvl5pPr indent="-393700" lvl="4" marL="2286000" algn="l">
              <a:lnSpc>
                <a:spcPct val="115000"/>
              </a:lnSpc>
              <a:spcBef>
                <a:spcPts val="3000"/>
              </a:spcBef>
              <a:spcAft>
                <a:spcPts val="0"/>
              </a:spcAft>
              <a:buSzPts val="2600"/>
              <a:buChar char="○"/>
              <a:defRPr/>
            </a:lvl5pPr>
            <a:lvl6pPr indent="-393700" lvl="5" marL="2743200" algn="l">
              <a:lnSpc>
                <a:spcPct val="115000"/>
              </a:lnSpc>
              <a:spcBef>
                <a:spcPts val="3000"/>
              </a:spcBef>
              <a:spcAft>
                <a:spcPts val="0"/>
              </a:spcAft>
              <a:buSzPts val="2600"/>
              <a:buChar char="■"/>
              <a:defRPr/>
            </a:lvl6pPr>
            <a:lvl7pPr indent="-393700" lvl="6" marL="3200400" algn="l">
              <a:lnSpc>
                <a:spcPct val="115000"/>
              </a:lnSpc>
              <a:spcBef>
                <a:spcPts val="3000"/>
              </a:spcBef>
              <a:spcAft>
                <a:spcPts val="0"/>
              </a:spcAft>
              <a:buSzPts val="2600"/>
              <a:buChar char="●"/>
              <a:defRPr/>
            </a:lvl7pPr>
            <a:lvl8pPr indent="-393700" lvl="7" marL="3657600" algn="l">
              <a:lnSpc>
                <a:spcPct val="115000"/>
              </a:lnSpc>
              <a:spcBef>
                <a:spcPts val="3000"/>
              </a:spcBef>
              <a:spcAft>
                <a:spcPts val="0"/>
              </a:spcAft>
              <a:buSzPts val="2600"/>
              <a:buChar char="○"/>
              <a:defRPr/>
            </a:lvl8pPr>
            <a:lvl9pPr indent="-393700" lvl="8" marL="4114800" algn="l">
              <a:lnSpc>
                <a:spcPct val="115000"/>
              </a:lnSpc>
              <a:spcBef>
                <a:spcPts val="3000"/>
              </a:spcBef>
              <a:spcAft>
                <a:spcPts val="3000"/>
              </a:spcAft>
              <a:buSzPts val="2600"/>
              <a:buChar char="■"/>
              <a:defRPr/>
            </a:lvl9pPr>
          </a:lstStyle>
          <a:p/>
        </p:txBody>
      </p:sp>
      <p:sp>
        <p:nvSpPr>
          <p:cNvPr id="40" name="Google Shape;40;p12"/>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3"/>
          <p:cNvSpPr txBox="1"/>
          <p:nvPr>
            <p:ph idx="1" type="body"/>
          </p:nvPr>
        </p:nvSpPr>
        <p:spPr>
          <a:xfrm>
            <a:off x="420795" y="12409687"/>
            <a:ext cx="8098500" cy="1775100"/>
          </a:xfrm>
          <a:prstGeom prst="rect">
            <a:avLst/>
          </a:prstGeom>
          <a:noFill/>
          <a:ln>
            <a:noFill/>
          </a:ln>
        </p:spPr>
        <p:txBody>
          <a:bodyPr anchorCtr="0" anchor="ctr" bIns="172700" lIns="172700" spcFirstLastPara="1" rIns="172700" wrap="square" tIns="172700">
            <a:noAutofit/>
          </a:bodyPr>
          <a:lstStyle>
            <a:lvl1pPr indent="-228600" lvl="0" marL="457200" algn="l">
              <a:lnSpc>
                <a:spcPct val="100000"/>
              </a:lnSpc>
              <a:spcBef>
                <a:spcPts val="0"/>
              </a:spcBef>
              <a:spcAft>
                <a:spcPts val="0"/>
              </a:spcAft>
              <a:buSzPts val="3400"/>
              <a:buNone/>
              <a:defRPr/>
            </a:lvl1pPr>
          </a:lstStyle>
          <a:p/>
        </p:txBody>
      </p:sp>
      <p:sp>
        <p:nvSpPr>
          <p:cNvPr id="43" name="Google Shape;43;p13"/>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4"/>
          <p:cNvSpPr txBox="1"/>
          <p:nvPr>
            <p:ph hasCustomPrompt="1" type="title"/>
          </p:nvPr>
        </p:nvSpPr>
        <p:spPr>
          <a:xfrm>
            <a:off x="420795" y="3244633"/>
            <a:ext cx="11502900" cy="5759400"/>
          </a:xfrm>
          <a:prstGeom prst="rect">
            <a:avLst/>
          </a:prstGeom>
          <a:noFill/>
          <a:ln>
            <a:noFill/>
          </a:ln>
        </p:spPr>
        <p:txBody>
          <a:bodyPr anchorCtr="0" anchor="b" bIns="172700" lIns="172700" spcFirstLastPara="1" rIns="172700" wrap="square" tIns="172700">
            <a:noAutofit/>
          </a:bodyPr>
          <a:lstStyle>
            <a:lvl1pPr lvl="0" algn="ctr">
              <a:lnSpc>
                <a:spcPct val="100000"/>
              </a:lnSpc>
              <a:spcBef>
                <a:spcPts val="0"/>
              </a:spcBef>
              <a:spcAft>
                <a:spcPts val="0"/>
              </a:spcAft>
              <a:buSzPts val="22700"/>
              <a:buNone/>
              <a:defRPr sz="22700"/>
            </a:lvl1pPr>
            <a:lvl2pPr lvl="1" algn="ctr">
              <a:lnSpc>
                <a:spcPct val="100000"/>
              </a:lnSpc>
              <a:spcBef>
                <a:spcPts val="0"/>
              </a:spcBef>
              <a:spcAft>
                <a:spcPts val="0"/>
              </a:spcAft>
              <a:buSzPts val="22700"/>
              <a:buNone/>
              <a:defRPr sz="22700"/>
            </a:lvl2pPr>
            <a:lvl3pPr lvl="2" algn="ctr">
              <a:lnSpc>
                <a:spcPct val="100000"/>
              </a:lnSpc>
              <a:spcBef>
                <a:spcPts val="0"/>
              </a:spcBef>
              <a:spcAft>
                <a:spcPts val="0"/>
              </a:spcAft>
              <a:buSzPts val="22700"/>
              <a:buNone/>
              <a:defRPr sz="22700"/>
            </a:lvl3pPr>
            <a:lvl4pPr lvl="3" algn="ctr">
              <a:lnSpc>
                <a:spcPct val="100000"/>
              </a:lnSpc>
              <a:spcBef>
                <a:spcPts val="0"/>
              </a:spcBef>
              <a:spcAft>
                <a:spcPts val="0"/>
              </a:spcAft>
              <a:buSzPts val="22700"/>
              <a:buNone/>
              <a:defRPr sz="22700"/>
            </a:lvl4pPr>
            <a:lvl5pPr lvl="4" algn="ctr">
              <a:lnSpc>
                <a:spcPct val="100000"/>
              </a:lnSpc>
              <a:spcBef>
                <a:spcPts val="0"/>
              </a:spcBef>
              <a:spcAft>
                <a:spcPts val="0"/>
              </a:spcAft>
              <a:buSzPts val="22700"/>
              <a:buNone/>
              <a:defRPr sz="22700"/>
            </a:lvl5pPr>
            <a:lvl6pPr lvl="5" algn="ctr">
              <a:lnSpc>
                <a:spcPct val="100000"/>
              </a:lnSpc>
              <a:spcBef>
                <a:spcPts val="0"/>
              </a:spcBef>
              <a:spcAft>
                <a:spcPts val="0"/>
              </a:spcAft>
              <a:buSzPts val="22700"/>
              <a:buNone/>
              <a:defRPr sz="22700"/>
            </a:lvl6pPr>
            <a:lvl7pPr lvl="6" algn="ctr">
              <a:lnSpc>
                <a:spcPct val="100000"/>
              </a:lnSpc>
              <a:spcBef>
                <a:spcPts val="0"/>
              </a:spcBef>
              <a:spcAft>
                <a:spcPts val="0"/>
              </a:spcAft>
              <a:buSzPts val="22700"/>
              <a:buNone/>
              <a:defRPr sz="22700"/>
            </a:lvl7pPr>
            <a:lvl8pPr lvl="7" algn="ctr">
              <a:lnSpc>
                <a:spcPct val="100000"/>
              </a:lnSpc>
              <a:spcBef>
                <a:spcPts val="0"/>
              </a:spcBef>
              <a:spcAft>
                <a:spcPts val="0"/>
              </a:spcAft>
              <a:buSzPts val="22700"/>
              <a:buNone/>
              <a:defRPr sz="22700"/>
            </a:lvl8pPr>
            <a:lvl9pPr lvl="8" algn="ctr">
              <a:lnSpc>
                <a:spcPct val="100000"/>
              </a:lnSpc>
              <a:spcBef>
                <a:spcPts val="0"/>
              </a:spcBef>
              <a:spcAft>
                <a:spcPts val="0"/>
              </a:spcAft>
              <a:buSzPts val="22700"/>
              <a:buNone/>
              <a:defRPr sz="22700"/>
            </a:lvl9pPr>
          </a:lstStyle>
          <a:p>
            <a:r>
              <a:t>xx%</a:t>
            </a:r>
          </a:p>
        </p:txBody>
      </p:sp>
      <p:sp>
        <p:nvSpPr>
          <p:cNvPr id="46" name="Google Shape;46;p14"/>
          <p:cNvSpPr txBox="1"/>
          <p:nvPr>
            <p:ph idx="1" type="body"/>
          </p:nvPr>
        </p:nvSpPr>
        <p:spPr>
          <a:xfrm>
            <a:off x="420795" y="9246527"/>
            <a:ext cx="11502900" cy="3815700"/>
          </a:xfrm>
          <a:prstGeom prst="rect">
            <a:avLst/>
          </a:prstGeom>
          <a:noFill/>
          <a:ln>
            <a:noFill/>
          </a:ln>
        </p:spPr>
        <p:txBody>
          <a:bodyPr anchorCtr="0" anchor="t" bIns="172700" lIns="172700" spcFirstLastPara="1" rIns="172700" wrap="square" tIns="172700">
            <a:noAutofit/>
          </a:bodyPr>
          <a:lstStyle>
            <a:lvl1pPr indent="-444500" lvl="0" marL="457200" algn="ctr">
              <a:lnSpc>
                <a:spcPct val="115000"/>
              </a:lnSpc>
              <a:spcBef>
                <a:spcPts val="0"/>
              </a:spcBef>
              <a:spcAft>
                <a:spcPts val="0"/>
              </a:spcAft>
              <a:buSzPts val="3400"/>
              <a:buChar char="●"/>
              <a:defRPr/>
            </a:lvl1pPr>
            <a:lvl2pPr indent="-393700" lvl="1" marL="914400" algn="ctr">
              <a:lnSpc>
                <a:spcPct val="115000"/>
              </a:lnSpc>
              <a:spcBef>
                <a:spcPts val="3000"/>
              </a:spcBef>
              <a:spcAft>
                <a:spcPts val="0"/>
              </a:spcAft>
              <a:buSzPts val="2600"/>
              <a:buChar char="○"/>
              <a:defRPr/>
            </a:lvl2pPr>
            <a:lvl3pPr indent="-393700" lvl="2" marL="1371600" algn="ctr">
              <a:lnSpc>
                <a:spcPct val="115000"/>
              </a:lnSpc>
              <a:spcBef>
                <a:spcPts val="3000"/>
              </a:spcBef>
              <a:spcAft>
                <a:spcPts val="0"/>
              </a:spcAft>
              <a:buSzPts val="2600"/>
              <a:buChar char="■"/>
              <a:defRPr/>
            </a:lvl3pPr>
            <a:lvl4pPr indent="-393700" lvl="3" marL="1828800" algn="ctr">
              <a:lnSpc>
                <a:spcPct val="115000"/>
              </a:lnSpc>
              <a:spcBef>
                <a:spcPts val="3000"/>
              </a:spcBef>
              <a:spcAft>
                <a:spcPts val="0"/>
              </a:spcAft>
              <a:buSzPts val="2600"/>
              <a:buChar char="●"/>
              <a:defRPr/>
            </a:lvl4pPr>
            <a:lvl5pPr indent="-393700" lvl="4" marL="2286000" algn="ctr">
              <a:lnSpc>
                <a:spcPct val="115000"/>
              </a:lnSpc>
              <a:spcBef>
                <a:spcPts val="3000"/>
              </a:spcBef>
              <a:spcAft>
                <a:spcPts val="0"/>
              </a:spcAft>
              <a:buSzPts val="2600"/>
              <a:buChar char="○"/>
              <a:defRPr/>
            </a:lvl5pPr>
            <a:lvl6pPr indent="-393700" lvl="5" marL="2743200" algn="ctr">
              <a:lnSpc>
                <a:spcPct val="115000"/>
              </a:lnSpc>
              <a:spcBef>
                <a:spcPts val="3000"/>
              </a:spcBef>
              <a:spcAft>
                <a:spcPts val="0"/>
              </a:spcAft>
              <a:buSzPts val="2600"/>
              <a:buChar char="■"/>
              <a:defRPr/>
            </a:lvl6pPr>
            <a:lvl7pPr indent="-393700" lvl="6" marL="3200400" algn="ctr">
              <a:lnSpc>
                <a:spcPct val="115000"/>
              </a:lnSpc>
              <a:spcBef>
                <a:spcPts val="3000"/>
              </a:spcBef>
              <a:spcAft>
                <a:spcPts val="0"/>
              </a:spcAft>
              <a:buSzPts val="2600"/>
              <a:buChar char="●"/>
              <a:defRPr/>
            </a:lvl7pPr>
            <a:lvl8pPr indent="-393700" lvl="7" marL="3657600" algn="ctr">
              <a:lnSpc>
                <a:spcPct val="115000"/>
              </a:lnSpc>
              <a:spcBef>
                <a:spcPts val="3000"/>
              </a:spcBef>
              <a:spcAft>
                <a:spcPts val="0"/>
              </a:spcAft>
              <a:buSzPts val="2600"/>
              <a:buChar char="○"/>
              <a:defRPr/>
            </a:lvl8pPr>
            <a:lvl9pPr indent="-393700" lvl="8" marL="4114800" algn="ctr">
              <a:lnSpc>
                <a:spcPct val="115000"/>
              </a:lnSpc>
              <a:spcBef>
                <a:spcPts val="3000"/>
              </a:spcBef>
              <a:spcAft>
                <a:spcPts val="3000"/>
              </a:spcAft>
              <a:buSzPts val="2600"/>
              <a:buChar char="■"/>
              <a:defRPr/>
            </a:lvl9pPr>
          </a:lstStyle>
          <a:p/>
        </p:txBody>
      </p:sp>
      <p:sp>
        <p:nvSpPr>
          <p:cNvPr id="47" name="Google Shape;47;p14"/>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5"/>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4"/>
          <p:cNvSpPr txBox="1"/>
          <p:nvPr>
            <p:ph type="title"/>
          </p:nvPr>
        </p:nvSpPr>
        <p:spPr>
          <a:xfrm>
            <a:off x="420795" y="1305407"/>
            <a:ext cx="11502900" cy="1680000"/>
          </a:xfrm>
          <a:prstGeom prst="rect">
            <a:avLst/>
          </a:prstGeom>
          <a:noFill/>
          <a:ln>
            <a:noFill/>
          </a:ln>
        </p:spPr>
        <p:txBody>
          <a:bodyPr anchorCtr="0" anchor="t" bIns="172700" lIns="172700" spcFirstLastPara="1" rIns="172700" wrap="square" tIns="172700">
            <a:noAutofit/>
          </a:bodyPr>
          <a:lstStyle>
            <a:lvl1pPr lvl="0"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5300"/>
              <a:buFont typeface="Arial"/>
              <a:buNone/>
              <a:defRPr b="0" i="0" sz="5300" u="none" cap="none" strike="noStrike">
                <a:solidFill>
                  <a:schemeClr val="dk1"/>
                </a:solidFill>
                <a:latin typeface="Arial"/>
                <a:ea typeface="Arial"/>
                <a:cs typeface="Arial"/>
                <a:sym typeface="Arial"/>
              </a:defRPr>
            </a:lvl9pPr>
          </a:lstStyle>
          <a:p/>
        </p:txBody>
      </p:sp>
      <p:sp>
        <p:nvSpPr>
          <p:cNvPr id="7" name="Google Shape;7;p4"/>
          <p:cNvSpPr txBox="1"/>
          <p:nvPr>
            <p:ph idx="1" type="body"/>
          </p:nvPr>
        </p:nvSpPr>
        <p:spPr>
          <a:xfrm>
            <a:off x="420795" y="3380593"/>
            <a:ext cx="11502900" cy="10021500"/>
          </a:xfrm>
          <a:prstGeom prst="rect">
            <a:avLst/>
          </a:prstGeom>
          <a:noFill/>
          <a:ln>
            <a:noFill/>
          </a:ln>
        </p:spPr>
        <p:txBody>
          <a:bodyPr anchorCtr="0" anchor="t" bIns="172700" lIns="172700" spcFirstLastPara="1" rIns="172700" wrap="square" tIns="172700">
            <a:noAutofit/>
          </a:bodyPr>
          <a:lstStyle>
            <a:lvl1pPr indent="-444500" lvl="0" marL="457200" marR="0" rtl="0" algn="l">
              <a:lnSpc>
                <a:spcPct val="115000"/>
              </a:lnSpc>
              <a:spcBef>
                <a:spcPts val="0"/>
              </a:spcBef>
              <a:spcAft>
                <a:spcPts val="0"/>
              </a:spcAft>
              <a:buClr>
                <a:schemeClr val="dk2"/>
              </a:buClr>
              <a:buSzPts val="3400"/>
              <a:buFont typeface="Arial"/>
              <a:buChar char="●"/>
              <a:defRPr b="0" i="0" sz="3400" u="none" cap="none" strike="noStrike">
                <a:solidFill>
                  <a:schemeClr val="dk2"/>
                </a:solidFill>
                <a:latin typeface="Arial"/>
                <a:ea typeface="Arial"/>
                <a:cs typeface="Arial"/>
                <a:sym typeface="Arial"/>
              </a:defRPr>
            </a:lvl1pPr>
            <a:lvl2pPr indent="-393700" lvl="1" marL="9144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2pPr>
            <a:lvl3pPr indent="-393700" lvl="2" marL="13716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3pPr>
            <a:lvl4pPr indent="-393700" lvl="3" marL="18288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4pPr>
            <a:lvl5pPr indent="-393700" lvl="4" marL="22860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5pPr>
            <a:lvl6pPr indent="-393700" lvl="5" marL="27432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6pPr>
            <a:lvl7pPr indent="-393700" lvl="6" marL="32004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7pPr>
            <a:lvl8pPr indent="-393700" lvl="7" marL="3657600" marR="0" rtl="0" algn="l">
              <a:lnSpc>
                <a:spcPct val="115000"/>
              </a:lnSpc>
              <a:spcBef>
                <a:spcPts val="3000"/>
              </a:spcBef>
              <a:spcAft>
                <a:spcPts val="0"/>
              </a:spcAft>
              <a:buClr>
                <a:schemeClr val="dk2"/>
              </a:buClr>
              <a:buSzPts val="2600"/>
              <a:buFont typeface="Arial"/>
              <a:buChar char="○"/>
              <a:defRPr b="0" i="0" sz="2600" u="none" cap="none" strike="noStrike">
                <a:solidFill>
                  <a:schemeClr val="dk2"/>
                </a:solidFill>
                <a:latin typeface="Arial"/>
                <a:ea typeface="Arial"/>
                <a:cs typeface="Arial"/>
                <a:sym typeface="Arial"/>
              </a:defRPr>
            </a:lvl8pPr>
            <a:lvl9pPr indent="-393700" lvl="8" marL="4114800" marR="0" rtl="0" algn="l">
              <a:lnSpc>
                <a:spcPct val="115000"/>
              </a:lnSpc>
              <a:spcBef>
                <a:spcPts val="3000"/>
              </a:spcBef>
              <a:spcAft>
                <a:spcPts val="3000"/>
              </a:spcAft>
              <a:buClr>
                <a:schemeClr val="dk2"/>
              </a:buClr>
              <a:buSzPts val="2600"/>
              <a:buFont typeface="Arial"/>
              <a:buChar char="■"/>
              <a:defRPr b="0" i="0" sz="2600" u="none" cap="none" strike="noStrike">
                <a:solidFill>
                  <a:schemeClr val="dk2"/>
                </a:solidFill>
                <a:latin typeface="Arial"/>
                <a:ea typeface="Arial"/>
                <a:cs typeface="Arial"/>
                <a:sym typeface="Arial"/>
              </a:defRPr>
            </a:lvl9pPr>
          </a:lstStyle>
          <a:p/>
        </p:txBody>
      </p:sp>
      <p:sp>
        <p:nvSpPr>
          <p:cNvPr id="8" name="Google Shape;8;p4"/>
          <p:cNvSpPr txBox="1"/>
          <p:nvPr>
            <p:ph idx="12" type="sldNum"/>
          </p:nvPr>
        </p:nvSpPr>
        <p:spPr>
          <a:xfrm>
            <a:off x="11437818" y="13678769"/>
            <a:ext cx="740700" cy="1154700"/>
          </a:xfrm>
          <a:prstGeom prst="rect">
            <a:avLst/>
          </a:prstGeom>
          <a:noFill/>
          <a:ln>
            <a:noFill/>
          </a:ln>
        </p:spPr>
        <p:txBody>
          <a:bodyPr anchorCtr="0" anchor="ctr" bIns="172700" lIns="172700" spcFirstLastPara="1" rIns="172700" wrap="square" tIns="172700">
            <a:noAutofit/>
          </a:bodyPr>
          <a:lstStyle>
            <a:lvl1pPr indent="0" lvl="0"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900"/>
              <a:buFont typeface="Arial"/>
              <a:buNone/>
              <a:defRPr b="0" i="0" sz="19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comments" Target="../comments/comment1.xml"/><Relationship Id="rId4" Type="http://schemas.openxmlformats.org/officeDocument/2006/relationships/hyperlink" Target="https://iravdb.io/"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nvSpPr>
        <p:spPr>
          <a:xfrm>
            <a:off x="909775" y="800225"/>
            <a:ext cx="10072500" cy="55050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rgbClr val="000000"/>
                </a:solidFill>
                <a:latin typeface="Arial"/>
                <a:ea typeface="Arial"/>
                <a:cs typeface="Arial"/>
                <a:sym typeface="Arial"/>
                <a:extLst>
                  <a:ext uri="http://customooxmlschemas.google.com/">
                    <go:slidesCustomData xmlns:go="http://customooxmlschemas.google.com/" textRoundtripDataId="0"/>
                  </a:ext>
                </a:extLst>
              </a:rPr>
              <a:t>Key points:</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rgbClr val="000000"/>
                </a:solidFill>
                <a:latin typeface="Arial"/>
                <a:ea typeface="Arial"/>
                <a:cs typeface="Arial"/>
                <a:sym typeface="Arial"/>
              </a:rPr>
              <a:t>-Reference transcript </a:t>
            </a:r>
            <a:r>
              <a:rPr b="0" i="0" lang="en" sz="1300" u="none" cap="none" strike="noStrike">
                <a:solidFill>
                  <a:schemeClr val="dk1"/>
                </a:solidFill>
                <a:latin typeface="Arial"/>
                <a:ea typeface="Arial"/>
                <a:cs typeface="Arial"/>
                <a:sym typeface="Arial"/>
              </a:rPr>
              <a:t>NM_000546.6</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chemeClr val="dk1"/>
                </a:solidFill>
                <a:latin typeface="Arial"/>
                <a:ea typeface="Arial"/>
                <a:cs typeface="Arial"/>
                <a:sym typeface="Arial"/>
              </a:rPr>
              <a:t>-Many alternative transcripts have been described, but none of them are expected to have all clinically relevant biological functions.</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chemeClr val="dk1"/>
                </a:solidFill>
                <a:latin typeface="Arial"/>
                <a:ea typeface="Arial"/>
                <a:cs typeface="Arial"/>
                <a:sym typeface="Arial"/>
              </a:rPr>
              <a:t>-Regions relevant for protein function upstream of </a:t>
            </a:r>
            <a:r>
              <a:rPr b="0" i="0" lang="en" sz="1300" u="none" cap="none" strike="noStrike">
                <a:solidFill>
                  <a:srgbClr val="000000"/>
                </a:solidFill>
                <a:latin typeface="Arial"/>
                <a:ea typeface="Arial"/>
                <a:cs typeface="Arial"/>
                <a:sym typeface="Arial"/>
              </a:rPr>
              <a:t>closest potential in-frame start codon (p.Met40).</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rgbClr val="000000"/>
                </a:solidFill>
                <a:latin typeface="Arial"/>
                <a:ea typeface="Arial"/>
                <a:cs typeface="Arial"/>
                <a:sym typeface="Arial"/>
              </a:rPr>
              <a:t>-Premature truncation codon (PTC)-NMD upstream of p.Lys351//PTC downstream of p.Leu350.</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rgbClr val="000000"/>
                </a:solidFill>
                <a:latin typeface="Arial"/>
                <a:ea typeface="Arial"/>
                <a:cs typeface="Arial"/>
                <a:sym typeface="Arial"/>
              </a:rPr>
              <a:t>-We have noticed that some frameshift variants at the end of the gene (stop codon read-through) are expected to introduce significant extensions (up to 76aa) at the C-terminal end of the protein.</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1100"/>
              <a:buFont typeface="Arial"/>
              <a:buNone/>
            </a:pPr>
            <a:r>
              <a:rPr b="0" i="0" lang="en" sz="1300" u="none" cap="none" strike="noStrike">
                <a:solidFill>
                  <a:schemeClr val="dk1"/>
                </a:solidFill>
                <a:highlight>
                  <a:schemeClr val="lt1"/>
                </a:highlight>
                <a:latin typeface="Arial"/>
                <a:ea typeface="Arial"/>
                <a:cs typeface="Arial"/>
                <a:sym typeface="Arial"/>
              </a:rPr>
              <a:t>-</a:t>
            </a:r>
            <a:r>
              <a:rPr b="0" i="0" lang="en" sz="1300" u="sng" cap="none" strike="noStrike">
                <a:solidFill>
                  <a:schemeClr val="dk1"/>
                </a:solidFill>
                <a:highlight>
                  <a:schemeClr val="lt1"/>
                </a:highlight>
                <a:latin typeface="Arial"/>
                <a:ea typeface="Arial"/>
                <a:cs typeface="Arial"/>
                <a:sym typeface="Arial"/>
              </a:rPr>
              <a:t>Clinical relevance of the C-terminal end downstream of p.Leu350 is unknown</a:t>
            </a:r>
            <a:r>
              <a:rPr b="0" i="0" lang="en" sz="1300" u="none" cap="none" strike="noStrike">
                <a:solidFill>
                  <a:schemeClr val="dk1"/>
                </a:solidFill>
                <a:highlight>
                  <a:schemeClr val="lt1"/>
                </a:highlight>
                <a:latin typeface="Arial"/>
                <a:ea typeface="Arial"/>
                <a:cs typeface="Arial"/>
                <a:sym typeface="Arial"/>
              </a:rPr>
              <a:t>. 348 is the last amino acid (L348W) for which Giacomelli is LOF for a missense variant, however there are non-functional variants by Kato at positions 351, 361, 364, 366, and 375. In addition, the C-terminal region contains a cluster of nuclear localization signals (370-376, 380-386) and appears to be clinically important according to assays on transcriptional regulation and biophysical properties. At any rate, downstream of  p.Leu350 we follow general PVS1 rules for protein regions of unknown function (PVS1_Strong if deletion removes &gt;10% of the protein, PVS1_Moderate if deletion removes &lt;10% of protein). Alterations expanding (stop codon read-through) the C-terminal end are considered PVS1_Moderate (to be consistent with PM4).</a:t>
            </a:r>
            <a:r>
              <a:rPr b="0" i="0" lang="en" sz="1300" u="none" cap="none" strike="noStrike">
                <a:solidFill>
                  <a:schemeClr val="dk1"/>
                </a:solidFill>
                <a:highlight>
                  <a:schemeClr val="accent6"/>
                </a:highlight>
                <a:latin typeface="Arial"/>
                <a:ea typeface="Arial"/>
                <a:cs typeface="Arial"/>
                <a:sym typeface="Arial"/>
              </a:rPr>
              <a:t>  </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rPr b="0" i="0" lang="en" sz="1300" u="none" cap="none" strike="noStrike">
                <a:solidFill>
                  <a:schemeClr val="dk1"/>
                </a:solidFill>
                <a:latin typeface="Arial"/>
                <a:ea typeface="Arial"/>
                <a:cs typeface="Arial"/>
                <a:sym typeface="Arial"/>
              </a:rPr>
              <a:t>-Splicing predictions for GT-AG sites are based on SpliceAI and a</a:t>
            </a:r>
            <a:r>
              <a:rPr b="0" i="0" lang="en" sz="1300" u="none" cap="none" strike="noStrike">
                <a:solidFill>
                  <a:schemeClr val="dk1"/>
                </a:solidFill>
                <a:latin typeface="Arial"/>
                <a:ea typeface="Arial"/>
                <a:cs typeface="Arial"/>
                <a:sym typeface="Arial"/>
                <a:extLst>
                  <a:ext uri="http://customooxmlschemas.google.com/">
                    <go:slidesCustomData xmlns:go="http://customooxmlschemas.google.com/" textRoundtripDataId="1"/>
                  </a:ext>
                </a:extLst>
              </a:rPr>
              <a:t>vailable experimental data</a:t>
            </a:r>
            <a:r>
              <a:rPr b="0" i="0" lang="en" sz="1300" u="none" cap="none" strike="noStrike">
                <a:solidFill>
                  <a:schemeClr val="dk1"/>
                </a:solidFill>
                <a:latin typeface="Arial"/>
                <a:ea typeface="Arial"/>
                <a:cs typeface="Arial"/>
                <a:sym typeface="Arial"/>
              </a:rPr>
              <a:t> (see Excel TP53 GT_AG_PVS1 for further details). Experimental data includes RT-PCR experiments performed in carriers and information retrieved from the IRAV database (</a:t>
            </a:r>
            <a:r>
              <a:rPr b="0" i="0" lang="en" sz="1300" u="sng" cap="none" strike="noStrike">
                <a:solidFill>
                  <a:schemeClr val="dk1"/>
                </a:solidFill>
                <a:latin typeface="Arial"/>
                <a:ea typeface="Arial"/>
                <a:cs typeface="Arial"/>
                <a:sym typeface="Arial"/>
                <a:hlinkClick r:id="rId4">
                  <a:extLst>
                    <a:ext uri="{A12FA001-AC4F-418D-AE19-62706E023703}">
                      <ahyp:hlinkClr val="tx"/>
                    </a:ext>
                  </a:extLst>
                </a:hlinkClick>
              </a:rPr>
              <a:t>https://iravdb.io/</a:t>
            </a:r>
            <a:r>
              <a:rPr b="0" i="0" lang="en" sz="1300" u="none" cap="none" strike="noStrike">
                <a:solidFill>
                  <a:schemeClr val="dk1"/>
                </a:solidFill>
                <a:latin typeface="Arial"/>
                <a:ea typeface="Arial"/>
                <a:cs typeface="Arial"/>
                <a:sym typeface="Arial"/>
              </a:rPr>
              <a:t>). The latter is based on RNA-seq experiments specifically designed to pick up intron retentions (PMID: 36175409). </a:t>
            </a:r>
            <a:endParaRPr b="0" i="0" sz="1300" u="none"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300"/>
              <a:buFont typeface="Arial"/>
              <a:buNone/>
            </a:pPr>
            <a:r>
              <a:t/>
            </a:r>
            <a:endParaRPr sz="13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 sz="1300">
                <a:solidFill>
                  <a:schemeClr val="dk1"/>
                </a:solidFill>
              </a:rPr>
              <a:t>- </a:t>
            </a:r>
            <a:r>
              <a:rPr lang="en" sz="1300">
                <a:solidFill>
                  <a:schemeClr val="dk1"/>
                </a:solidFill>
              </a:rPr>
              <a:t>For variants inducing aberrant transcripts identified via mRNA assay, apply as PVS1_Variable Weight (RNA) following recommendations in Walker et al., 2023 (PMID: </a:t>
            </a:r>
            <a:r>
              <a:rPr lang="en" sz="1300">
                <a:solidFill>
                  <a:schemeClr val="dk1"/>
                </a:solidFill>
                <a:extLst>
                  <a:ext uri="http://customooxmlschemas.google.com/">
                    <go:slidesCustomData xmlns:go="http://customooxmlschemas.google.com/" textRoundtripDataId="2"/>
                  </a:ext>
                </a:extLst>
              </a:rPr>
              <a:t>37352859</a:t>
            </a:r>
            <a:r>
              <a:rPr lang="en" sz="1300">
                <a:solidFill>
                  <a:schemeClr val="dk1"/>
                </a:solidFill>
              </a:rPr>
              <a:t>).</a:t>
            </a:r>
            <a:endParaRPr sz="1500">
              <a:solidFill>
                <a:schemeClr val="dk1"/>
              </a:solidFill>
            </a:endParaRPr>
          </a:p>
        </p:txBody>
      </p:sp>
      <p:sp>
        <p:nvSpPr>
          <p:cNvPr id="55" name="Google Shape;55;p1"/>
          <p:cNvSpPr/>
          <p:nvPr/>
        </p:nvSpPr>
        <p:spPr>
          <a:xfrm>
            <a:off x="1610436" y="8450492"/>
            <a:ext cx="8713500" cy="1282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Predicted to undergo NMD:</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15000"/>
              </a:lnSpc>
              <a:spcBef>
                <a:spcPts val="0"/>
              </a:spcBef>
              <a:spcAft>
                <a:spcPts val="0"/>
              </a:spcAft>
              <a:buClr>
                <a:schemeClr val="dk1"/>
              </a:buClr>
              <a:buSzPts val="1100"/>
              <a:buFont typeface="Arial"/>
              <a:buNone/>
            </a:pPr>
            <a:r>
              <a:rPr b="0" i="0" lang="en" sz="1000" u="none" cap="none" strike="noStrike">
                <a:solidFill>
                  <a:schemeClr val="dk1"/>
                </a:solidFill>
                <a:latin typeface="Times New Roman"/>
                <a:ea typeface="Times New Roman"/>
                <a:cs typeface="Times New Roman"/>
                <a:sym typeface="Times New Roman"/>
              </a:rPr>
              <a:t>(Premature truncation codon (PTC) NOT in exon 11 or  in the 3’-most 50nt of exon 10)</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Nonsense</a:t>
            </a:r>
            <a:r>
              <a:rPr b="0" i="0" lang="en" sz="1200" u="none" cap="none" strike="noStrike">
                <a:solidFill>
                  <a:schemeClr val="dk1"/>
                </a:solidFill>
                <a:latin typeface="Times New Roman"/>
                <a:ea typeface="Times New Roman"/>
                <a:cs typeface="Times New Roman"/>
                <a:sym typeface="Times New Roman"/>
              </a:rPr>
              <a:t> upstream of p.Lys351</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Frameshift</a:t>
            </a:r>
            <a:r>
              <a:rPr b="0" i="0" lang="en" sz="1200" u="none" cap="none" strike="noStrike">
                <a:solidFill>
                  <a:schemeClr val="dk1"/>
                </a:solidFill>
                <a:latin typeface="Times New Roman"/>
                <a:ea typeface="Times New Roman"/>
                <a:cs typeface="Times New Roman"/>
                <a:sym typeface="Times New Roman"/>
              </a:rPr>
              <a:t> induced premature termination codon</a:t>
            </a:r>
            <a:r>
              <a:rPr b="0" i="0" lang="en" sz="1200" u="none" cap="none" strike="noStrike">
                <a:solidFill>
                  <a:srgbClr val="000000"/>
                </a:solidFill>
                <a:latin typeface="Times New Roman"/>
                <a:ea typeface="Times New Roman"/>
                <a:cs typeface="Times New Roman"/>
                <a:sym typeface="Times New Roman"/>
              </a:rPr>
              <a:t> (PTC) upstream of p.Lys351</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Times New Roman"/>
              <a:ea typeface="Times New Roman"/>
              <a:cs typeface="Times New Roman"/>
              <a:sym typeface="Times New Roman"/>
            </a:endParaRPr>
          </a:p>
        </p:txBody>
      </p:sp>
      <p:sp>
        <p:nvSpPr>
          <p:cNvPr id="56" name="Google Shape;56;p1"/>
          <p:cNvSpPr/>
          <p:nvPr/>
        </p:nvSpPr>
        <p:spPr>
          <a:xfrm>
            <a:off x="10597650" y="8446573"/>
            <a:ext cx="1426049" cy="1286478"/>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400" u="none" cap="none" strike="noStrike">
              <a:solidFill>
                <a:srgbClr val="000000"/>
              </a:solidFill>
              <a:latin typeface="Arial"/>
              <a:ea typeface="Arial"/>
              <a:cs typeface="Arial"/>
              <a:sym typeface="Arial"/>
            </a:endParaRPr>
          </a:p>
        </p:txBody>
      </p:sp>
      <p:sp>
        <p:nvSpPr>
          <p:cNvPr id="57" name="Google Shape;57;p1"/>
          <p:cNvSpPr/>
          <p:nvPr/>
        </p:nvSpPr>
        <p:spPr>
          <a:xfrm>
            <a:off x="3477397" y="9890338"/>
            <a:ext cx="1364266" cy="407764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Role of region in protein function is unknown</a:t>
            </a:r>
            <a:endParaRPr b="0" i="0" sz="1400" u="none" cap="none" strike="noStrike">
              <a:solidFill>
                <a:srgbClr val="000000"/>
              </a:solidFill>
              <a:latin typeface="Arial"/>
              <a:ea typeface="Arial"/>
              <a:cs typeface="Arial"/>
              <a:sym typeface="Arial"/>
            </a:endParaRPr>
          </a:p>
        </p:txBody>
      </p:sp>
      <p:sp>
        <p:nvSpPr>
          <p:cNvPr id="58" name="Google Shape;58;p1"/>
          <p:cNvSpPr txBox="1"/>
          <p:nvPr/>
        </p:nvSpPr>
        <p:spPr>
          <a:xfrm>
            <a:off x="374517" y="8446573"/>
            <a:ext cx="1105800" cy="5521408"/>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Nonsense or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Frameshift</a:t>
            </a:r>
            <a:endParaRPr b="1" i="0" sz="1400" u="none" cap="none" strike="noStrike">
              <a:solidFill>
                <a:srgbClr val="000000"/>
              </a:solidFill>
              <a:latin typeface="Arial"/>
              <a:ea typeface="Arial"/>
              <a:cs typeface="Arial"/>
              <a:sym typeface="Arial"/>
            </a:endParaRPr>
          </a:p>
        </p:txBody>
      </p:sp>
      <p:sp>
        <p:nvSpPr>
          <p:cNvPr id="59" name="Google Shape;59;p1"/>
          <p:cNvSpPr/>
          <p:nvPr/>
        </p:nvSpPr>
        <p:spPr>
          <a:xfrm>
            <a:off x="1610437" y="9890337"/>
            <a:ext cx="1676840" cy="4077644"/>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Not predicted to undergo NMD:</a:t>
            </a:r>
            <a:endParaRPr b="1" baseline="3000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Nonsense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Times New Roman"/>
                <a:ea typeface="Times New Roman"/>
                <a:cs typeface="Times New Roman"/>
                <a:sym typeface="Times New Roman"/>
              </a:rPr>
              <a:t>downstream of p.Leu350</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Times New Roman"/>
                <a:ea typeface="Times New Roman"/>
                <a:cs typeface="Times New Roman"/>
                <a:sym typeface="Times New Roman"/>
              </a:rPr>
              <a:t>Frameshift</a:t>
            </a:r>
            <a:r>
              <a:rPr b="0" i="0" lang="en" sz="1100" u="none" cap="none" strike="noStrike">
                <a:solidFill>
                  <a:schemeClr val="dk1"/>
                </a:solidFill>
                <a:latin typeface="Times New Roman"/>
                <a:ea typeface="Times New Roman"/>
                <a:cs typeface="Times New Roman"/>
                <a:sym typeface="Times New Roman"/>
              </a:rPr>
              <a:t> induced premature truncation codon (PTC) IN</a:t>
            </a:r>
            <a:r>
              <a:rPr b="0" i="0" lang="en" sz="1100" u="none" cap="none" strike="noStrike">
                <a:solidFill>
                  <a:srgbClr val="000000"/>
                </a:solidFill>
                <a:latin typeface="Times New Roman"/>
                <a:ea typeface="Times New Roman"/>
                <a:cs typeface="Times New Roman"/>
                <a:sym typeface="Times New Roman"/>
              </a:rPr>
              <a:t> exon 11 or IN the 3’-most 50nt of exon 10.</a:t>
            </a:r>
            <a:r>
              <a:rPr b="0" i="0" lang="en" sz="1100" u="none" cap="none" strike="noStrike">
                <a:solidFill>
                  <a:schemeClr val="dk1"/>
                </a:solidFill>
                <a:latin typeface="Times New Roman"/>
                <a:ea typeface="Times New Roman"/>
                <a:cs typeface="Times New Roman"/>
                <a:sym typeface="Times New Roman"/>
              </a:rPr>
              <a:t>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Times New Roman"/>
              <a:ea typeface="Times New Roman"/>
              <a:cs typeface="Times New Roman"/>
              <a:sym typeface="Times New Roman"/>
            </a:endParaRPr>
          </a:p>
        </p:txBody>
      </p:sp>
      <p:sp>
        <p:nvSpPr>
          <p:cNvPr id="60" name="Google Shape;60;p1"/>
          <p:cNvSpPr/>
          <p:nvPr/>
        </p:nvSpPr>
        <p:spPr>
          <a:xfrm>
            <a:off x="4943238" y="11932438"/>
            <a:ext cx="5380684" cy="203554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Times New Roman"/>
                <a:ea typeface="Times New Roman"/>
                <a:cs typeface="Times New Roman"/>
                <a:sym typeface="Times New Roman"/>
              </a:rPr>
              <a:t>Frameshift induced </a:t>
            </a:r>
            <a:r>
              <a:rPr b="0" i="0" lang="en" sz="1100" u="none" cap="none" strike="noStrike">
                <a:solidFill>
                  <a:schemeClr val="dk1"/>
                </a:solidFill>
                <a:latin typeface="Times New Roman"/>
                <a:ea typeface="Times New Roman"/>
                <a:cs typeface="Times New Roman"/>
                <a:sym typeface="Times New Roman"/>
              </a:rPr>
              <a:t>PTC </a:t>
            </a:r>
            <a:r>
              <a:rPr b="0" i="0" lang="en" sz="1100" u="none" cap="none" strike="noStrike">
                <a:solidFill>
                  <a:srgbClr val="000000"/>
                </a:solidFill>
                <a:latin typeface="Times New Roman"/>
                <a:ea typeface="Times New Roman"/>
                <a:cs typeface="Times New Roman"/>
                <a:sym typeface="Times New Roman"/>
              </a:rPr>
              <a:t>downstream of the natural stop codon (stop codon read-through).</a:t>
            </a:r>
            <a:r>
              <a:rPr b="0" i="0" lang="en" sz="1100" u="none" cap="none" strike="noStrike">
                <a:solidFill>
                  <a:schemeClr val="dk1"/>
                </a:solidFill>
                <a:latin typeface="Times New Roman"/>
                <a:ea typeface="Times New Roman"/>
                <a:cs typeface="Times New Roman"/>
                <a:sym typeface="Times New Roman"/>
              </a:rPr>
              <a:t>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Times New Roman"/>
                <a:ea typeface="Times New Roman"/>
                <a:cs typeface="Times New Roman"/>
                <a:sym typeface="Times New Roman"/>
              </a:rPr>
              <a:t>Depending on the specific frameshift variant, 28aa or 76aa extensions are expected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Times New Roman"/>
                <a:ea typeface="Times New Roman"/>
                <a:cs typeface="Times New Roman"/>
                <a:sym typeface="Times New Roman"/>
              </a:rPr>
              <a:t>Examples: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Times New Roman"/>
                <a:ea typeface="Times New Roman"/>
                <a:cs typeface="Times New Roman"/>
                <a:sym typeface="Times New Roman"/>
              </a:rPr>
              <a:t>NM_000546.6(TP53):c.1170del p.(Asp391Thrfs*31)</a:t>
            </a:r>
            <a:endParaRPr b="0" i="0" sz="11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100"/>
              <a:buFont typeface="Arial"/>
              <a:buNone/>
            </a:pPr>
            <a:r>
              <a:rPr b="0" i="0" lang="en" sz="1100" u="none" cap="none" strike="noStrike">
                <a:solidFill>
                  <a:srgbClr val="000000"/>
                </a:solidFill>
                <a:latin typeface="Times New Roman"/>
                <a:ea typeface="Times New Roman"/>
                <a:cs typeface="Times New Roman"/>
                <a:sym typeface="Times New Roman"/>
              </a:rPr>
              <a:t>NM_000546.6(TP53):c.1170_1171del p.(Asp391Leufs*79)</a:t>
            </a:r>
            <a:endParaRPr b="0" i="0" sz="1400" u="none" cap="none" strike="noStrike">
              <a:solidFill>
                <a:srgbClr val="000000"/>
              </a:solidFill>
              <a:highlight>
                <a:schemeClr val="accent6"/>
              </a:highlight>
              <a:latin typeface="Arial"/>
              <a:ea typeface="Arial"/>
              <a:cs typeface="Arial"/>
              <a:sym typeface="Arial"/>
            </a:endParaRPr>
          </a:p>
        </p:txBody>
      </p:sp>
      <p:sp>
        <p:nvSpPr>
          <p:cNvPr id="61" name="Google Shape;61;p1"/>
          <p:cNvSpPr/>
          <p:nvPr/>
        </p:nvSpPr>
        <p:spPr>
          <a:xfrm>
            <a:off x="10597650" y="9890574"/>
            <a:ext cx="1426049" cy="596396"/>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PVS1_Strong</a:t>
            </a:r>
            <a:endParaRPr b="0" i="0" sz="1400" u="none" cap="none" strike="noStrike">
              <a:solidFill>
                <a:srgbClr val="000000"/>
              </a:solidFill>
              <a:latin typeface="Arial"/>
              <a:ea typeface="Arial"/>
              <a:cs typeface="Arial"/>
              <a:sym typeface="Arial"/>
            </a:endParaRPr>
          </a:p>
        </p:txBody>
      </p:sp>
      <p:sp>
        <p:nvSpPr>
          <p:cNvPr id="62" name="Google Shape;62;p1"/>
          <p:cNvSpPr/>
          <p:nvPr/>
        </p:nvSpPr>
        <p:spPr>
          <a:xfrm>
            <a:off x="10597650" y="10655038"/>
            <a:ext cx="1426049" cy="1109332"/>
          </a:xfrm>
          <a:prstGeom prst="rect">
            <a:avLst/>
          </a:prstGeom>
          <a:solidFill>
            <a:srgbClr val="FEEDD8"/>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PVS1_Moderate</a:t>
            </a:r>
            <a:endParaRPr b="0" i="0" sz="1400" u="none" cap="none" strike="noStrike">
              <a:solidFill>
                <a:srgbClr val="000000"/>
              </a:solidFill>
              <a:latin typeface="Arial"/>
              <a:ea typeface="Arial"/>
              <a:cs typeface="Arial"/>
              <a:sym typeface="Arial"/>
            </a:endParaRPr>
          </a:p>
        </p:txBody>
      </p:sp>
      <p:sp>
        <p:nvSpPr>
          <p:cNvPr id="63" name="Google Shape;63;p1"/>
          <p:cNvSpPr/>
          <p:nvPr/>
        </p:nvSpPr>
        <p:spPr>
          <a:xfrm>
            <a:off x="4943238" y="9890339"/>
            <a:ext cx="5380684" cy="596396"/>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Variant removes &gt;10% of protein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Nonsense (or frameshift induced PTC) located in the p.Lys351-p.Ala355 range</a:t>
            </a:r>
            <a:endParaRPr b="0" i="0" sz="1400" u="none" cap="none" strike="noStrike">
              <a:solidFill>
                <a:srgbClr val="000000"/>
              </a:solidFill>
              <a:latin typeface="Arial"/>
              <a:ea typeface="Arial"/>
              <a:cs typeface="Arial"/>
              <a:sym typeface="Arial"/>
            </a:endParaRPr>
          </a:p>
        </p:txBody>
      </p:sp>
      <p:sp>
        <p:nvSpPr>
          <p:cNvPr id="64" name="Google Shape;64;p1"/>
          <p:cNvSpPr/>
          <p:nvPr/>
        </p:nvSpPr>
        <p:spPr>
          <a:xfrm>
            <a:off x="4943238" y="10655037"/>
            <a:ext cx="5380684" cy="110933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Variant removes &lt;10% of protein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Nonsense (or frameshift induced PTC) located in the p.Gly356-p.Asp393 range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FF0000"/>
              </a:solidFill>
              <a:highlight>
                <a:schemeClr val="accent6"/>
              </a:highlight>
              <a:latin typeface="Times New Roman"/>
              <a:ea typeface="Times New Roman"/>
              <a:cs typeface="Times New Roman"/>
              <a:sym typeface="Times New Roman"/>
            </a:endParaRPr>
          </a:p>
        </p:txBody>
      </p:sp>
      <p:sp>
        <p:nvSpPr>
          <p:cNvPr id="65" name="Google Shape;65;p1"/>
          <p:cNvSpPr/>
          <p:nvPr/>
        </p:nvSpPr>
        <p:spPr>
          <a:xfrm>
            <a:off x="10597649" y="11932438"/>
            <a:ext cx="1426049" cy="203554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PVS1_Moderate</a:t>
            </a:r>
            <a:endParaRPr b="0" i="0" sz="1400" u="none" cap="none" strike="noStrike">
              <a:solidFill>
                <a:srgbClr val="000000"/>
              </a:solidFill>
              <a:latin typeface="Arial"/>
              <a:ea typeface="Arial"/>
              <a:cs typeface="Arial"/>
              <a:sym typeface="Arial"/>
            </a:endParaRPr>
          </a:p>
        </p:txBody>
      </p:sp>
      <p:sp>
        <p:nvSpPr>
          <p:cNvPr id="66" name="Google Shape;66;p1"/>
          <p:cNvSpPr txBox="1"/>
          <p:nvPr/>
        </p:nvSpPr>
        <p:spPr>
          <a:xfrm>
            <a:off x="374517" y="6638031"/>
            <a:ext cx="1105801" cy="165102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Initiation Codon</a:t>
            </a:r>
            <a:endParaRPr b="1" i="0" sz="1400" u="none" cap="none" strike="noStrike">
              <a:solidFill>
                <a:srgbClr val="000000"/>
              </a:solidFill>
              <a:latin typeface="Arial"/>
              <a:ea typeface="Arial"/>
              <a:cs typeface="Arial"/>
              <a:sym typeface="Arial"/>
            </a:endParaRPr>
          </a:p>
        </p:txBody>
      </p:sp>
      <p:sp>
        <p:nvSpPr>
          <p:cNvPr id="67" name="Google Shape;67;p1"/>
          <p:cNvSpPr/>
          <p:nvPr/>
        </p:nvSpPr>
        <p:spPr>
          <a:xfrm>
            <a:off x="1610438" y="6634259"/>
            <a:ext cx="8713486" cy="1654791"/>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15000"/>
              </a:lnSpc>
              <a:spcBef>
                <a:spcPts val="0"/>
              </a:spcBef>
              <a:spcAft>
                <a:spcPts val="0"/>
              </a:spcAft>
              <a:buClr>
                <a:schemeClr val="dk1"/>
              </a:buClr>
              <a:buSzPts val="1100"/>
              <a:buFont typeface="Arial"/>
              <a:buNone/>
            </a:pPr>
            <a:r>
              <a:rPr b="1" lang="en" sz="1200">
                <a:solidFill>
                  <a:schemeClr val="dk1"/>
                </a:solidFill>
                <a:latin typeface="Times New Roman"/>
                <a:ea typeface="Times New Roman"/>
                <a:cs typeface="Times New Roman"/>
                <a:sym typeface="Times New Roman"/>
                <a:extLst>
                  <a:ext uri="http://customooxmlschemas.google.com/">
                    <go:slidesCustomData xmlns:go="http://customooxmlschemas.google.com/" textRoundtripDataId="3"/>
                  </a:ext>
                </a:extLst>
              </a:rPr>
              <a:t>PVS1 may be applied to initiation codon variants </a:t>
            </a:r>
            <a:endParaRPr sz="12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highlight>
                <a:schemeClr val="accent6"/>
              </a:highlight>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p:txBody>
      </p:sp>
      <p:sp>
        <p:nvSpPr>
          <p:cNvPr id="68" name="Google Shape;68;p1"/>
          <p:cNvSpPr/>
          <p:nvPr/>
        </p:nvSpPr>
        <p:spPr>
          <a:xfrm>
            <a:off x="10597651" y="6634260"/>
            <a:ext cx="1426049" cy="1654790"/>
          </a:xfrm>
          <a:prstGeom prst="rect">
            <a:avLst/>
          </a:prstGeom>
          <a:solidFill>
            <a:srgbClr val="FEEDD8"/>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2"/>
          <p:cNvSpPr txBox="1"/>
          <p:nvPr/>
        </p:nvSpPr>
        <p:spPr>
          <a:xfrm>
            <a:off x="175575" y="1095596"/>
            <a:ext cx="1105800" cy="12359147"/>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GT--AG</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1,2 splice </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sites </a:t>
            </a:r>
            <a:r>
              <a:rPr lang="en" sz="1200">
                <a:latin typeface="Times New Roman"/>
                <a:ea typeface="Times New Roman"/>
                <a:cs typeface="Times New Roman"/>
                <a:sym typeface="Times New Roman"/>
              </a:rPr>
              <a:t>(Please see </a:t>
            </a:r>
            <a:r>
              <a:rPr i="1" lang="en" sz="1200">
                <a:latin typeface="Times New Roman"/>
                <a:ea typeface="Times New Roman"/>
                <a:cs typeface="Times New Roman"/>
                <a:sym typeface="Times New Roman"/>
                <a:extLst>
                  <a:ext uri="http://customooxmlschemas.google.com/">
                    <go:slidesCustomData xmlns:go="http://customooxmlschemas.google.com/" textRoundtripDataId="4"/>
                  </a:ext>
                </a:extLst>
              </a:rPr>
              <a:t>TP53</a:t>
            </a:r>
            <a:r>
              <a:rPr lang="en" sz="1200">
                <a:latin typeface="Times New Roman"/>
                <a:ea typeface="Times New Roman"/>
                <a:cs typeface="Times New Roman"/>
                <a:sym typeface="Times New Roman"/>
                <a:extLst>
                  <a:ext uri="http://customooxmlschemas.google.com/">
                    <go:slidesCustomData xmlns:go="http://customooxmlschemas.google.com/" textRoundtripDataId="5"/>
                  </a:ext>
                </a:extLst>
              </a:rPr>
              <a:t> PVS1 Splicing Worksheet</a:t>
            </a:r>
            <a:r>
              <a:rPr lang="en" sz="1200">
                <a:latin typeface="Times New Roman"/>
                <a:ea typeface="Times New Roman"/>
                <a:cs typeface="Times New Roman"/>
                <a:sym typeface="Times New Roman"/>
              </a:rPr>
              <a:t> for additional Splice AI Scores and info)</a:t>
            </a:r>
            <a:endParaRPr b="0" baseline="30000" i="0" sz="1400" u="none" cap="none" strike="noStrike">
              <a:solidFill>
                <a:srgbClr val="000000"/>
              </a:solidFill>
              <a:latin typeface="Arial"/>
              <a:ea typeface="Arial"/>
              <a:cs typeface="Arial"/>
              <a:sym typeface="Arial"/>
            </a:endParaRPr>
          </a:p>
        </p:txBody>
      </p:sp>
      <p:sp>
        <p:nvSpPr>
          <p:cNvPr id="74" name="Google Shape;74;p2"/>
          <p:cNvSpPr/>
          <p:nvPr/>
        </p:nvSpPr>
        <p:spPr>
          <a:xfrm>
            <a:off x="10851041" y="3515608"/>
            <a:ext cx="1301773" cy="6330584"/>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400" u="none" cap="none" strike="noStrike">
              <a:solidFill>
                <a:srgbClr val="000000"/>
              </a:solidFill>
              <a:latin typeface="Arial"/>
              <a:ea typeface="Arial"/>
              <a:cs typeface="Arial"/>
              <a:sym typeface="Arial"/>
            </a:endParaRPr>
          </a:p>
        </p:txBody>
      </p:sp>
      <p:sp>
        <p:nvSpPr>
          <p:cNvPr id="75" name="Google Shape;75;p2"/>
          <p:cNvSpPr/>
          <p:nvPr/>
        </p:nvSpPr>
        <p:spPr>
          <a:xfrm>
            <a:off x="1443038" y="1095598"/>
            <a:ext cx="9294115" cy="1339701"/>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Predicted splicing alterations do not affect reading-frame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br>
              <a:rPr b="1" i="0" lang="en" sz="1200" u="none" cap="none" strike="noStrike">
                <a:solidFill>
                  <a:srgbClr val="000000"/>
                </a:solidFill>
                <a:latin typeface="Times New Roman"/>
                <a:ea typeface="Times New Roman"/>
                <a:cs typeface="Times New Roman"/>
                <a:sym typeface="Times New Roman"/>
              </a:rPr>
            </a:br>
            <a:r>
              <a:rPr b="1" i="0" lang="en" sz="1200" u="none" cap="none" strike="noStrike">
                <a:solidFill>
                  <a:schemeClr val="dk1"/>
                </a:solidFill>
                <a:latin typeface="Times New Roman"/>
                <a:ea typeface="Times New Roman"/>
                <a:cs typeface="Times New Roman"/>
                <a:sym typeface="Times New Roman"/>
              </a:rPr>
              <a:t>E1 donor site </a:t>
            </a:r>
            <a:r>
              <a:rPr b="0" i="0" lang="en" sz="1200" u="none" cap="none" strike="noStrike">
                <a:solidFill>
                  <a:srgbClr val="000000"/>
                </a:solidFill>
                <a:latin typeface="Times New Roman"/>
                <a:ea typeface="Times New Roman"/>
                <a:cs typeface="Times New Roman"/>
                <a:sym typeface="Times New Roman"/>
              </a:rPr>
              <a:t>(</a:t>
            </a:r>
            <a:r>
              <a:rPr b="0" i="0" lang="en" sz="1200" u="none" cap="none" strike="noStrike">
                <a:solidFill>
                  <a:srgbClr val="000000"/>
                </a:solidFill>
                <a:latin typeface="Times New Roman"/>
                <a:ea typeface="Times New Roman"/>
                <a:cs typeface="Times New Roman"/>
                <a:sym typeface="Times New Roman"/>
                <a:extLst>
                  <a:ext uri="http://customooxmlschemas.google.com/">
                    <go:slidesCustomData xmlns:go="http://customooxmlschemas.google.com/" textRoundtripDataId="6"/>
                  </a:ext>
                </a:extLst>
              </a:rPr>
              <a:t>Δ1q81</a:t>
            </a:r>
            <a:r>
              <a:rPr b="0" i="0" lang="en" sz="1200" u="none" cap="none" strike="noStrike">
                <a:solidFill>
                  <a:srgbClr val="000000"/>
                </a:solidFill>
                <a:latin typeface="Times New Roman"/>
                <a:ea typeface="Times New Roman"/>
                <a:cs typeface="Times New Roman"/>
                <a:sym typeface="Times New Roman"/>
              </a:rPr>
              <a:t>)</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E2 acceptor site </a:t>
            </a:r>
            <a:r>
              <a:rPr b="0" i="0" lang="en" sz="1200" u="none" cap="none" strike="noStrike">
                <a:solidFill>
                  <a:schemeClr val="dk1"/>
                </a:solidFill>
                <a:latin typeface="Times New Roman"/>
                <a:ea typeface="Times New Roman"/>
                <a:cs typeface="Times New Roman"/>
                <a:sym typeface="Times New Roman"/>
              </a:rPr>
              <a:t>(Δ2p7)</a:t>
            </a:r>
            <a:endParaRPr b="0" i="0" sz="1400" u="none" cap="none" strike="noStrike">
              <a:solidFill>
                <a:srgbClr val="000000"/>
              </a:solidFill>
              <a:latin typeface="Arial"/>
              <a:ea typeface="Arial"/>
              <a:cs typeface="Arial"/>
              <a:sym typeface="Arial"/>
            </a:endParaRPr>
          </a:p>
        </p:txBody>
      </p:sp>
      <p:sp>
        <p:nvSpPr>
          <p:cNvPr id="76" name="Google Shape;76;p2"/>
          <p:cNvSpPr/>
          <p:nvPr/>
        </p:nvSpPr>
        <p:spPr>
          <a:xfrm>
            <a:off x="1443038" y="2558677"/>
            <a:ext cx="9294115" cy="845167"/>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Predicted splicing alteration targets start codon. Closest potential start codon at p.Met40 (exon 4)</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br>
              <a:rPr b="1" i="0" lang="en" sz="1200" u="none" cap="none" strike="noStrike">
                <a:solidFill>
                  <a:srgbClr val="000000"/>
                </a:solidFill>
                <a:latin typeface="Times New Roman"/>
                <a:ea typeface="Times New Roman"/>
                <a:cs typeface="Times New Roman"/>
                <a:sym typeface="Times New Roman"/>
              </a:rPr>
            </a:br>
            <a:r>
              <a:rPr b="1" i="0" lang="en" sz="1200" u="none" cap="none" strike="noStrike">
                <a:solidFill>
                  <a:schemeClr val="dk1"/>
                </a:solidFill>
                <a:latin typeface="Times New Roman"/>
                <a:ea typeface="Times New Roman"/>
                <a:cs typeface="Times New Roman"/>
                <a:sym typeface="Times New Roman"/>
              </a:rPr>
              <a:t>Exon 2 donor </a:t>
            </a:r>
            <a:r>
              <a:rPr b="0" i="0" lang="en" sz="1200" u="none" cap="none" strike="noStrike">
                <a:solidFill>
                  <a:schemeClr val="dk1"/>
                </a:solidFill>
                <a:latin typeface="Times New Roman"/>
                <a:ea typeface="Times New Roman"/>
                <a:cs typeface="Times New Roman"/>
                <a:sym typeface="Times New Roman"/>
              </a:rPr>
              <a:t>(Δ2)</a:t>
            </a:r>
            <a:endParaRPr b="0" i="0" sz="1200" u="none" cap="none" strike="noStrike">
              <a:solidFill>
                <a:schemeClr val="dk1"/>
              </a:solidFill>
              <a:latin typeface="Times New Roman"/>
              <a:ea typeface="Times New Roman"/>
              <a:cs typeface="Times New Roman"/>
              <a:sym typeface="Times New Roman"/>
            </a:endParaRPr>
          </a:p>
        </p:txBody>
      </p:sp>
      <p:sp>
        <p:nvSpPr>
          <p:cNvPr id="77" name="Google Shape;77;p2"/>
          <p:cNvSpPr/>
          <p:nvPr/>
        </p:nvSpPr>
        <p:spPr>
          <a:xfrm>
            <a:off x="10827378" y="2558677"/>
            <a:ext cx="1339701" cy="845167"/>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extLst>
                  <a:ext uri="http://customooxmlschemas.google.com/">
                    <go:slidesCustomData xmlns:go="http://customooxmlschemas.google.com/" textRoundtripDataId="7"/>
                  </a:ext>
                </a:extLst>
              </a:rPr>
              <a:t>PVS1</a:t>
            </a:r>
            <a:endParaRPr b="0" i="0" sz="1400" u="none" cap="none" strike="noStrike">
              <a:solidFill>
                <a:srgbClr val="000000"/>
              </a:solidFill>
              <a:latin typeface="Arial"/>
              <a:ea typeface="Arial"/>
              <a:cs typeface="Arial"/>
              <a:sym typeface="Arial"/>
            </a:endParaRPr>
          </a:p>
        </p:txBody>
      </p:sp>
      <p:sp>
        <p:nvSpPr>
          <p:cNvPr id="78" name="Google Shape;78;p2"/>
          <p:cNvSpPr/>
          <p:nvPr/>
        </p:nvSpPr>
        <p:spPr>
          <a:xfrm>
            <a:off x="10813113" y="1095596"/>
            <a:ext cx="1339701" cy="133970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b="0" i="0" sz="1400" u="none" cap="none" strike="noStrike">
              <a:solidFill>
                <a:srgbClr val="000000"/>
              </a:solidFill>
              <a:latin typeface="Arial"/>
              <a:ea typeface="Arial"/>
              <a:cs typeface="Arial"/>
              <a:sym typeface="Arial"/>
            </a:endParaRPr>
          </a:p>
        </p:txBody>
      </p:sp>
      <p:sp>
        <p:nvSpPr>
          <p:cNvPr id="79" name="Google Shape;79;p2"/>
          <p:cNvSpPr/>
          <p:nvPr/>
        </p:nvSpPr>
        <p:spPr>
          <a:xfrm>
            <a:off x="1457303" y="11949256"/>
            <a:ext cx="9294115" cy="1505488"/>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Splicing alteration is predicted to shorten (&lt;10% of protein removed) or expand a TP53 C-terminal end of unknown function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E10 donor </a:t>
            </a:r>
            <a:r>
              <a:rPr b="0" i="0" lang="en" sz="1200" u="none" cap="none" strike="noStrike">
                <a:solidFill>
                  <a:schemeClr val="dk1"/>
                </a:solidFill>
                <a:latin typeface="Times New Roman"/>
                <a:ea typeface="Times New Roman"/>
                <a:cs typeface="Times New Roman"/>
                <a:sym typeface="Times New Roman"/>
              </a:rPr>
              <a:t>▼I10</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E11 acceptor </a:t>
            </a:r>
            <a:r>
              <a:rPr b="0" i="0" lang="en" sz="1200" u="none" cap="none" strike="noStrike">
                <a:solidFill>
                  <a:schemeClr val="dk1"/>
                </a:solidFill>
                <a:latin typeface="Times New Roman"/>
                <a:ea typeface="Times New Roman"/>
                <a:cs typeface="Times New Roman"/>
                <a:sym typeface="Times New Roman"/>
              </a:rPr>
              <a:t>▼I10 and/or ∆(E11p10)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highlight>
                <a:schemeClr val="accent6"/>
              </a:highlight>
              <a:latin typeface="Arial"/>
              <a:ea typeface="Arial"/>
              <a:cs typeface="Arial"/>
              <a:sym typeface="Arial"/>
            </a:endParaRPr>
          </a:p>
        </p:txBody>
      </p:sp>
      <p:sp>
        <p:nvSpPr>
          <p:cNvPr id="80" name="Google Shape;80;p2"/>
          <p:cNvSpPr/>
          <p:nvPr/>
        </p:nvSpPr>
        <p:spPr>
          <a:xfrm>
            <a:off x="1443038" y="3515608"/>
            <a:ext cx="9294115" cy="6330584"/>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lang="en" sz="1200">
                <a:latin typeface="Times New Roman"/>
                <a:ea typeface="Times New Roman"/>
                <a:cs typeface="Times New Roman"/>
                <a:sym typeface="Times New Roman"/>
              </a:rPr>
              <a:t>P</a:t>
            </a:r>
            <a:r>
              <a:rPr b="1" i="0" lang="en" sz="1200" u="none" cap="none" strike="noStrike">
                <a:solidFill>
                  <a:srgbClr val="000000"/>
                </a:solidFill>
                <a:latin typeface="Times New Roman"/>
                <a:ea typeface="Times New Roman"/>
                <a:cs typeface="Times New Roman"/>
                <a:sym typeface="Times New Roman"/>
              </a:rPr>
              <a:t>redicted splicing alterations are PTC-NMD (or in-frame targeting critical domains/residues)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E3 acceptor  </a:t>
            </a:r>
            <a:r>
              <a:rPr b="0" i="0" lang="en" sz="1200" u="none" cap="none" strike="noStrike">
                <a:solidFill>
                  <a:schemeClr val="dk1"/>
                </a:solidFill>
                <a:latin typeface="Times New Roman"/>
                <a:ea typeface="Times New Roman"/>
                <a:cs typeface="Times New Roman"/>
                <a:sym typeface="Times New Roman"/>
              </a:rPr>
              <a:t>∆(E3) and/or ▼I2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E3 donor  </a:t>
            </a:r>
            <a:r>
              <a:rPr b="0" i="0" lang="en" sz="1200" u="none" cap="none" strike="noStrike">
                <a:solidFill>
                  <a:schemeClr val="dk1"/>
                </a:solidFill>
                <a:latin typeface="Times New Roman"/>
                <a:ea typeface="Times New Roman"/>
                <a:cs typeface="Times New Roman"/>
                <a:sym typeface="Times New Roman"/>
              </a:rPr>
              <a:t>∆(E3), ▼I3 and/or ▼I3</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E4 acceptor </a:t>
            </a:r>
            <a:r>
              <a:rPr b="0" i="0" lang="en" sz="1200" u="none" cap="none" strike="noStrike">
                <a:solidFill>
                  <a:schemeClr val="dk1"/>
                </a:solidFill>
                <a:latin typeface="Times New Roman"/>
                <a:ea typeface="Times New Roman"/>
                <a:cs typeface="Times New Roman"/>
                <a:sym typeface="Times New Roman"/>
              </a:rPr>
              <a:t>Δ(E4p19)  and/or  ▼I3 and/or ∆(E4)</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E4 donor  </a:t>
            </a:r>
            <a:r>
              <a:rPr b="0" i="0" lang="en" sz="1200" u="none" cap="none" strike="noStrike">
                <a:solidFill>
                  <a:schemeClr val="dk1"/>
                </a:solidFill>
                <a:latin typeface="Times New Roman"/>
                <a:ea typeface="Times New Roman"/>
                <a:cs typeface="Times New Roman"/>
                <a:sym typeface="Times New Roman"/>
              </a:rPr>
              <a:t>∆(E4q200), ▼I4,  ∆(E4q62) and/or ▼(E4q391)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E5 acceptor </a:t>
            </a:r>
            <a:r>
              <a:rPr b="0" i="0" lang="en" sz="1200" u="none" cap="none" strike="noStrike">
                <a:solidFill>
                  <a:schemeClr val="dk1"/>
                </a:solidFill>
                <a:latin typeface="Times New Roman"/>
                <a:ea typeface="Times New Roman"/>
                <a:cs typeface="Times New Roman"/>
                <a:sym typeface="Times New Roman"/>
              </a:rPr>
              <a:t>▼I4 and/or ∆(E5p21)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E5 donor  </a:t>
            </a:r>
            <a:r>
              <a:rPr b="0" i="0" lang="en" sz="1200" u="none" cap="none" strike="noStrike">
                <a:solidFill>
                  <a:schemeClr val="dk1"/>
                </a:solidFill>
                <a:latin typeface="Times New Roman"/>
                <a:ea typeface="Times New Roman"/>
                <a:cs typeface="Times New Roman"/>
                <a:sym typeface="Times New Roman"/>
              </a:rPr>
              <a:t>∆(E5q46) and/or ▼I5</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E6 acceptor </a:t>
            </a:r>
            <a:r>
              <a:rPr b="0" i="0" lang="en" sz="1200" u="none" cap="none" strike="noStrike">
                <a:solidFill>
                  <a:schemeClr val="dk1"/>
                </a:solidFill>
                <a:latin typeface="Times New Roman"/>
                <a:ea typeface="Times New Roman"/>
                <a:cs typeface="Times New Roman"/>
                <a:sym typeface="Times New Roman"/>
              </a:rPr>
              <a:t> ∆(E6p17), ∆(E6), ∆(E6p1) and /or ▼I5</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E6 donor  </a:t>
            </a:r>
            <a:r>
              <a:rPr b="0" i="0" lang="en" sz="1200" u="none" cap="none" strike="noStrike">
                <a:solidFill>
                  <a:schemeClr val="dk1"/>
                </a:solidFill>
                <a:latin typeface="Times New Roman"/>
                <a:ea typeface="Times New Roman"/>
                <a:cs typeface="Times New Roman"/>
                <a:sym typeface="Times New Roman"/>
              </a:rPr>
              <a:t>▼(E6q5), ∆(E6), ▼I6  and/or▼(E6q18)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E7 acceptor </a:t>
            </a:r>
            <a:r>
              <a:rPr b="0" i="0" lang="en" sz="1200" u="none" cap="none" strike="noStrike">
                <a:solidFill>
                  <a:schemeClr val="dk1"/>
                </a:solidFill>
                <a:latin typeface="Times New Roman"/>
                <a:ea typeface="Times New Roman"/>
                <a:cs typeface="Times New Roman"/>
                <a:sym typeface="Times New Roman"/>
              </a:rPr>
              <a:t>▼(E7p49), ∆(E7) and/or ▼I6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E7 donor </a:t>
            </a:r>
            <a:r>
              <a:rPr b="0" i="0" lang="en" sz="1200" u="none" cap="none" strike="noStrike">
                <a:solidFill>
                  <a:schemeClr val="dk1"/>
                </a:solidFill>
                <a:latin typeface="Times New Roman"/>
                <a:ea typeface="Times New Roman"/>
                <a:cs typeface="Times New Roman"/>
                <a:sym typeface="Times New Roman"/>
              </a:rPr>
              <a:t>▼I7 and/or ▼(E7q1), ▼(E7q290) and/or ∆(E7)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E8</a:t>
            </a:r>
            <a:r>
              <a:rPr b="0" i="0" lang="en" sz="1200" u="none" cap="none" strike="noStrike">
                <a:solidFill>
                  <a:schemeClr val="dk1"/>
                </a:solidFill>
                <a:latin typeface="Times New Roman"/>
                <a:ea typeface="Times New Roman"/>
                <a:cs typeface="Times New Roman"/>
                <a:sym typeface="Times New Roman"/>
              </a:rPr>
              <a:t> </a:t>
            </a:r>
            <a:r>
              <a:rPr b="1" i="0" lang="en" sz="1200" u="none" cap="none" strike="noStrike">
                <a:solidFill>
                  <a:schemeClr val="dk1"/>
                </a:solidFill>
                <a:latin typeface="Times New Roman"/>
                <a:ea typeface="Times New Roman"/>
                <a:cs typeface="Times New Roman"/>
                <a:sym typeface="Times New Roman"/>
              </a:rPr>
              <a:t>donor</a:t>
            </a:r>
            <a:r>
              <a:rPr b="0" i="0" lang="en" sz="1200" u="none" cap="none" strike="noStrike">
                <a:solidFill>
                  <a:schemeClr val="dk1"/>
                </a:solidFill>
                <a:latin typeface="Times New Roman"/>
                <a:ea typeface="Times New Roman"/>
                <a:cs typeface="Times New Roman"/>
                <a:sym typeface="Times New Roman"/>
              </a:rPr>
              <a:t> ∆(E8) and/or ▼I8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E9 acceptor </a:t>
            </a:r>
            <a:r>
              <a:rPr b="0" i="0" lang="en" sz="1200" u="none" cap="none" strike="noStrike">
                <a:solidFill>
                  <a:schemeClr val="dk1"/>
                </a:solidFill>
                <a:latin typeface="Times New Roman"/>
                <a:ea typeface="Times New Roman"/>
                <a:cs typeface="Times New Roman"/>
                <a:sym typeface="Times New Roman"/>
              </a:rPr>
              <a:t>∆(E9p19),  ∆(E9) and/or ▼I8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E9 donor </a:t>
            </a:r>
            <a:r>
              <a:rPr b="0" i="0" lang="en" sz="1200" u="none" cap="none" strike="noStrike">
                <a:solidFill>
                  <a:schemeClr val="dk1"/>
                </a:solidFill>
                <a:latin typeface="Times New Roman"/>
                <a:ea typeface="Times New Roman"/>
                <a:cs typeface="Times New Roman"/>
                <a:sym typeface="Times New Roman"/>
              </a:rPr>
              <a:t>▼(E9q328), ∆(E9) and/or▼I9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E10 acceptor </a:t>
            </a:r>
            <a:r>
              <a:rPr b="0" i="0" lang="en" sz="1200" u="none" cap="none" strike="noStrike">
                <a:solidFill>
                  <a:schemeClr val="dk1"/>
                </a:solidFill>
                <a:latin typeface="Times New Roman"/>
                <a:ea typeface="Times New Roman"/>
                <a:cs typeface="Times New Roman"/>
                <a:sym typeface="Times New Roman"/>
              </a:rPr>
              <a:t>▼(E10p44) and/or ▼I9</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1" lang="en" sz="1200" u="none" cap="none" strike="noStrike">
                <a:solidFill>
                  <a:schemeClr val="dk1"/>
                </a:solidFill>
                <a:latin typeface="Times New Roman"/>
                <a:ea typeface="Times New Roman"/>
                <a:cs typeface="Times New Roman"/>
                <a:sym typeface="Times New Roman"/>
              </a:rPr>
              <a:t>∆(E4) in-frame, but deletes TS-2, PRD, and part of DNA binding domain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1" lang="en" sz="1200" u="none" cap="none" strike="noStrike">
                <a:solidFill>
                  <a:schemeClr val="dk1"/>
                </a:solidFill>
                <a:latin typeface="Times New Roman"/>
                <a:ea typeface="Times New Roman"/>
                <a:cs typeface="Times New Roman"/>
                <a:sym typeface="Times New Roman"/>
              </a:rPr>
              <a:t>∆(E5p21) short in-frame, but targets pathogenic expert panel missense changes p.Ser127Tyr and p.Lys132Asp</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1" lang="en" sz="1200" u="none" cap="none" strike="noStrike">
                <a:solidFill>
                  <a:schemeClr val="dk1"/>
                </a:solidFill>
                <a:latin typeface="Times New Roman"/>
                <a:ea typeface="Times New Roman"/>
                <a:cs typeface="Times New Roman"/>
                <a:sym typeface="Times New Roman"/>
              </a:rPr>
              <a:t>▼(E6q18) short in-frame extension, but clinical and functional data support LoF (Piao et al 2013 PMID: 22495821; Sakurai et al, 2013 PMID: 23409989) </a:t>
            </a:r>
            <a:endParaRPr b="0" i="1" sz="1200" u="none" cap="none" strike="noStrike">
              <a:solidFill>
                <a:schemeClr val="dk1"/>
              </a:solidFill>
              <a:latin typeface="Times New Roman"/>
              <a:ea typeface="Times New Roman"/>
              <a:cs typeface="Times New Roman"/>
              <a:sym typeface="Times New Roman"/>
            </a:endParaRPr>
          </a:p>
        </p:txBody>
      </p:sp>
      <p:sp>
        <p:nvSpPr>
          <p:cNvPr id="81" name="Google Shape;81;p2"/>
          <p:cNvSpPr/>
          <p:nvPr/>
        </p:nvSpPr>
        <p:spPr>
          <a:xfrm>
            <a:off x="1443038" y="10023257"/>
            <a:ext cx="9294115" cy="1748933"/>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Some predictions are very short in-frame with no obvious functional impact</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Times New Roman"/>
                <a:ea typeface="Times New Roman"/>
                <a:cs typeface="Times New Roman"/>
                <a:sym typeface="Times New Roman"/>
              </a:rPr>
              <a:t>E8 acceptor</a:t>
            </a:r>
            <a:r>
              <a:rPr b="0" i="0" lang="en" sz="1200" u="none" cap="none" strike="noStrike">
                <a:solidFill>
                  <a:schemeClr val="dk1"/>
                </a:solidFill>
                <a:latin typeface="Times New Roman"/>
                <a:ea typeface="Times New Roman"/>
                <a:cs typeface="Times New Roman"/>
                <a:sym typeface="Times New Roman"/>
              </a:rPr>
              <a:t> ▼I7, ∆(E8p24), and/or ▼(E8p3)</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b="0" i="1" lang="en" sz="1200" u="none" cap="none" strike="noStrike">
                <a:solidFill>
                  <a:schemeClr val="dk1"/>
                </a:solidFill>
                <a:latin typeface="Times New Roman"/>
                <a:ea typeface="Times New Roman"/>
                <a:cs typeface="Times New Roman"/>
                <a:sym typeface="Times New Roman"/>
              </a:rPr>
              <a:t>▼(E8p3) short in-frame with no obvious functional impact. MutationTester predicts benign</a:t>
            </a:r>
            <a:endParaRPr b="0" i="0" sz="1400" u="none" cap="none" strike="noStrike">
              <a:solidFill>
                <a:srgbClr val="000000"/>
              </a:solidFill>
              <a:latin typeface="Arial"/>
              <a:ea typeface="Arial"/>
              <a:cs typeface="Arial"/>
              <a:sym typeface="Arial"/>
            </a:endParaRPr>
          </a:p>
        </p:txBody>
      </p:sp>
      <p:sp>
        <p:nvSpPr>
          <p:cNvPr id="82" name="Google Shape;82;p2"/>
          <p:cNvSpPr/>
          <p:nvPr/>
        </p:nvSpPr>
        <p:spPr>
          <a:xfrm>
            <a:off x="10855399" y="10023256"/>
            <a:ext cx="1297415" cy="1748934"/>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t>
            </a:r>
            <a:r>
              <a:rPr b="0" i="0" lang="en" sz="1200" u="none" cap="none" strike="noStrike">
                <a:solidFill>
                  <a:srgbClr val="000000"/>
                </a:solidFill>
                <a:latin typeface="Times New Roman"/>
                <a:ea typeface="Times New Roman"/>
                <a:cs typeface="Times New Roman"/>
                <a:sym typeface="Times New Roman"/>
                <a:extLst>
                  <a:ext uri="http://customooxmlschemas.google.com/">
                    <go:slidesCustomData xmlns:go="http://customooxmlschemas.google.com/" textRoundtripDataId="8"/>
                  </a:ext>
                </a:extLst>
              </a:rPr>
              <a:t>A</a:t>
            </a:r>
            <a:endParaRPr b="0" i="0" sz="1400" u="none" cap="none" strike="noStrike">
              <a:solidFill>
                <a:srgbClr val="000000"/>
              </a:solidFill>
              <a:latin typeface="Arial"/>
              <a:ea typeface="Arial"/>
              <a:cs typeface="Arial"/>
              <a:sym typeface="Arial"/>
            </a:endParaRPr>
          </a:p>
        </p:txBody>
      </p:sp>
      <p:sp>
        <p:nvSpPr>
          <p:cNvPr id="83" name="Google Shape;83;p2"/>
          <p:cNvSpPr/>
          <p:nvPr/>
        </p:nvSpPr>
        <p:spPr>
          <a:xfrm>
            <a:off x="10827378" y="11949256"/>
            <a:ext cx="1339701" cy="1505488"/>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PVS1_Moderate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g209f913b665_0_5"/>
          <p:cNvSpPr txBox="1"/>
          <p:nvPr/>
        </p:nvSpPr>
        <p:spPr>
          <a:xfrm>
            <a:off x="229574" y="481690"/>
            <a:ext cx="1260000" cy="87810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Deletion</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Times New Roman"/>
                <a:ea typeface="Times New Roman"/>
                <a:cs typeface="Times New Roman"/>
                <a:sym typeface="Times New Roman"/>
              </a:rPr>
              <a:t>(Single exon to full gene)</a:t>
            </a:r>
            <a:endParaRPr b="0" i="0" sz="1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g209f913b665_0_5"/>
          <p:cNvSpPr/>
          <p:nvPr/>
        </p:nvSpPr>
        <p:spPr>
          <a:xfrm>
            <a:off x="1716125" y="3680204"/>
            <a:ext cx="2327100" cy="1691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200"/>
              <a:buFont typeface="Arial"/>
              <a:buNone/>
            </a:pPr>
            <a:r>
              <a:rPr lang="en" sz="1200">
                <a:latin typeface="Times New Roman"/>
                <a:ea typeface="Times New Roman"/>
                <a:cs typeface="Times New Roman"/>
                <a:sym typeface="Times New Roman"/>
              </a:rPr>
              <a:t>that </a:t>
            </a:r>
            <a:r>
              <a:rPr b="0" i="0" lang="en" sz="1200" u="none" cap="none" strike="noStrike">
                <a:solidFill>
                  <a:srgbClr val="000000"/>
                </a:solidFill>
                <a:latin typeface="Times New Roman"/>
                <a:ea typeface="Times New Roman"/>
                <a:cs typeface="Times New Roman"/>
                <a:sym typeface="Times New Roman"/>
              </a:rPr>
              <a:t>disrupts the reading frame and is predicted to undergo NMD</a:t>
            </a:r>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(Nonsense or frameshift induced PTC</a:t>
            </a:r>
            <a:r>
              <a:rPr lang="en" sz="1200">
                <a:latin typeface="Times New Roman"/>
                <a:ea typeface="Times New Roman"/>
                <a:cs typeface="Times New Roman"/>
                <a:sym typeface="Times New Roman"/>
              </a:rPr>
              <a:t> </a:t>
            </a:r>
            <a:r>
              <a:rPr b="0" i="0" lang="en" sz="1200" u="none" cap="none" strike="noStrike">
                <a:solidFill>
                  <a:srgbClr val="000000"/>
                </a:solidFill>
                <a:latin typeface="Times New Roman"/>
                <a:ea typeface="Times New Roman"/>
                <a:cs typeface="Times New Roman"/>
                <a:sym typeface="Times New Roman"/>
              </a:rPr>
              <a:t>upstream of p.Lys351)</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Times New Roman"/>
              <a:ea typeface="Times New Roman"/>
              <a:cs typeface="Times New Roman"/>
              <a:sym typeface="Times New Roman"/>
            </a:endParaRPr>
          </a:p>
        </p:txBody>
      </p:sp>
      <p:sp>
        <p:nvSpPr>
          <p:cNvPr id="90" name="Google Shape;90;g209f913b665_0_5"/>
          <p:cNvSpPr/>
          <p:nvPr/>
        </p:nvSpPr>
        <p:spPr>
          <a:xfrm>
            <a:off x="1716125" y="481690"/>
            <a:ext cx="9027600" cy="2769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Full gene deletion</a:t>
            </a:r>
            <a:endParaRPr b="0" i="0" sz="1400" u="none" cap="none" strike="noStrike">
              <a:solidFill>
                <a:srgbClr val="000000"/>
              </a:solidFill>
              <a:latin typeface="Arial"/>
              <a:ea typeface="Arial"/>
              <a:cs typeface="Arial"/>
              <a:sym typeface="Arial"/>
            </a:endParaRPr>
          </a:p>
        </p:txBody>
      </p:sp>
      <p:sp>
        <p:nvSpPr>
          <p:cNvPr id="91" name="Google Shape;91;g209f913b665_0_5"/>
          <p:cNvSpPr/>
          <p:nvPr/>
        </p:nvSpPr>
        <p:spPr>
          <a:xfrm>
            <a:off x="4269801" y="3680204"/>
            <a:ext cx="6483900" cy="1691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Exon is present in biologically-relevant transcript  </a:t>
            </a:r>
            <a:r>
              <a:rPr b="0" i="0" lang="en" sz="1200" u="none" cap="none" strike="noStrike">
                <a:solidFill>
                  <a:schemeClr val="dk1"/>
                </a:solidFill>
                <a:latin typeface="Times New Roman"/>
                <a:ea typeface="Times New Roman"/>
                <a:cs typeface="Times New Roman"/>
                <a:sym typeface="Times New Roman"/>
              </a:rPr>
              <a:t>NM_000546.6</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Single. Only possibilities are:</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delE3, or delE5, or delE6, or delE7, or delE8, or delE9</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Multi-exon combinations. Only possibilities are:</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delE3_4, delE3_5, delE3_6, delE3_8, delE3_9</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delE4_5, delE4_7, delE4_8, delE4_9</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delE5_7, delE5_8</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delE6_7, delE6_9</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delE7_8</a:t>
            </a:r>
            <a:endParaRPr/>
          </a:p>
        </p:txBody>
      </p:sp>
      <p:sp>
        <p:nvSpPr>
          <p:cNvPr id="92" name="Google Shape;92;g209f913b665_0_5"/>
          <p:cNvSpPr/>
          <p:nvPr/>
        </p:nvSpPr>
        <p:spPr>
          <a:xfrm>
            <a:off x="4239701" y="5453440"/>
            <a:ext cx="6483900" cy="10878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Truncated/altered region is critical to protein function</a:t>
            </a:r>
            <a:endParaRPr b="0" baseline="3000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Single  </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delE10 </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Multi-exon  combinations </a:t>
            </a:r>
            <a:r>
              <a:rPr b="0" i="0" lang="en" sz="1200" u="none" cap="none" strike="noStrike">
                <a:solidFill>
                  <a:schemeClr val="dk1"/>
                </a:solidFill>
                <a:latin typeface="Times New Roman"/>
                <a:ea typeface="Times New Roman"/>
                <a:cs typeface="Times New Roman"/>
                <a:sym typeface="Times New Roman"/>
              </a:rPr>
              <a:t>ending in intron 10. Only possibilities are:</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delE4_10, delE5_10, delE6_E10, delE7_10, delE9_10</a:t>
            </a:r>
            <a:endParaRPr b="0" i="0" sz="1200" u="none" cap="none" strike="noStrike">
              <a:solidFill>
                <a:srgbClr val="000000"/>
              </a:solidFill>
              <a:latin typeface="Times New Roman"/>
              <a:ea typeface="Times New Roman"/>
              <a:cs typeface="Times New Roman"/>
              <a:sym typeface="Times New Roman"/>
            </a:endParaRPr>
          </a:p>
        </p:txBody>
      </p:sp>
      <p:sp>
        <p:nvSpPr>
          <p:cNvPr id="93" name="Google Shape;93;g209f913b665_0_5"/>
          <p:cNvSpPr/>
          <p:nvPr/>
        </p:nvSpPr>
        <p:spPr>
          <a:xfrm>
            <a:off x="10836253" y="481690"/>
            <a:ext cx="1281000" cy="2769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baseline="30000" i="0" sz="1400" u="none" cap="none" strike="noStrike">
              <a:solidFill>
                <a:srgbClr val="000000"/>
              </a:solidFill>
              <a:latin typeface="Arial"/>
              <a:ea typeface="Arial"/>
              <a:cs typeface="Arial"/>
              <a:sym typeface="Arial"/>
            </a:endParaRPr>
          </a:p>
        </p:txBody>
      </p:sp>
      <p:sp>
        <p:nvSpPr>
          <p:cNvPr id="94" name="Google Shape;94;g209f913b665_0_5"/>
          <p:cNvSpPr/>
          <p:nvPr/>
        </p:nvSpPr>
        <p:spPr>
          <a:xfrm>
            <a:off x="10836253" y="3680204"/>
            <a:ext cx="1279500" cy="16779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400" u="none" cap="none" strike="noStrike">
              <a:solidFill>
                <a:srgbClr val="000000"/>
              </a:solidFill>
              <a:latin typeface="Arial"/>
              <a:ea typeface="Arial"/>
              <a:cs typeface="Arial"/>
              <a:sym typeface="Arial"/>
            </a:endParaRPr>
          </a:p>
        </p:txBody>
      </p:sp>
      <p:sp>
        <p:nvSpPr>
          <p:cNvPr id="95" name="Google Shape;95;g209f913b665_0_5"/>
          <p:cNvSpPr/>
          <p:nvPr/>
        </p:nvSpPr>
        <p:spPr>
          <a:xfrm>
            <a:off x="10834800" y="5445040"/>
            <a:ext cx="1281000" cy="1098000"/>
          </a:xfrm>
          <a:prstGeom prst="rect">
            <a:avLst/>
          </a:prstGeom>
          <a:solidFill>
            <a:srgbClr val="FEEDD8"/>
          </a:solidFill>
          <a:ln cap="flat" cmpd="sng" w="127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extLst>
                  <a:ext uri="http://customooxmlschemas.google.com/">
                    <go:slidesCustomData xmlns:go="http://customooxmlschemas.google.com/" textRoundtripDataId="9"/>
                  </a:ext>
                </a:extLst>
              </a:rPr>
              <a:t>PVS1</a:t>
            </a:r>
            <a:endParaRPr b="0" i="0" sz="1200" u="none" cap="none" strike="noStrike">
              <a:solidFill>
                <a:srgbClr val="000000"/>
              </a:solidFill>
              <a:latin typeface="Times New Roman"/>
              <a:ea typeface="Times New Roman"/>
              <a:cs typeface="Times New Roman"/>
              <a:sym typeface="Times New Roman"/>
            </a:endParaRPr>
          </a:p>
        </p:txBody>
      </p:sp>
      <p:sp>
        <p:nvSpPr>
          <p:cNvPr id="96" name="Google Shape;96;g209f913b665_0_5"/>
          <p:cNvSpPr/>
          <p:nvPr/>
        </p:nvSpPr>
        <p:spPr>
          <a:xfrm>
            <a:off x="1686025" y="5453492"/>
            <a:ext cx="2327100" cy="10878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 that </a:t>
            </a:r>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disrupts the reading frame and is </a:t>
            </a:r>
            <a:r>
              <a:rPr b="1" i="0" lang="en" sz="1200" u="none" cap="none" strike="noStrike">
                <a:solidFill>
                  <a:srgbClr val="000000"/>
                </a:solidFill>
                <a:latin typeface="Times New Roman"/>
                <a:ea typeface="Times New Roman"/>
                <a:cs typeface="Times New Roman"/>
                <a:sym typeface="Times New Roman"/>
              </a:rPr>
              <a:t>NOT</a:t>
            </a:r>
            <a:r>
              <a:rPr b="0" i="0" lang="en" sz="1200" u="none" cap="none" strike="noStrike">
                <a:solidFill>
                  <a:srgbClr val="000000"/>
                </a:solidFill>
                <a:latin typeface="Times New Roman"/>
                <a:ea typeface="Times New Roman"/>
                <a:cs typeface="Times New Roman"/>
                <a:sym typeface="Times New Roman"/>
              </a:rPr>
              <a:t> predicted to undergo NMD</a:t>
            </a:r>
            <a:r>
              <a:rPr b="0" i="0" lang="en" sz="1200" u="none" cap="none" strike="noStrike">
                <a:solidFill>
                  <a:schemeClr val="dk1"/>
                </a:solidFill>
                <a:latin typeface="Times New Roman"/>
                <a:ea typeface="Times New Roman"/>
                <a:cs typeface="Times New Roman"/>
                <a:sym typeface="Times New Roman"/>
              </a:rPr>
              <a:t> </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chemeClr val="dk1"/>
                </a:solidFill>
                <a:latin typeface="Times New Roman"/>
                <a:ea typeface="Times New Roman"/>
                <a:cs typeface="Times New Roman"/>
                <a:sym typeface="Times New Roman"/>
              </a:rPr>
              <a:t>(Nonsense or frameshift induced PTC</a:t>
            </a:r>
            <a:r>
              <a:rPr lang="en" sz="1200">
                <a:solidFill>
                  <a:schemeClr val="dk1"/>
                </a:solidFill>
                <a:latin typeface="Times New Roman"/>
                <a:ea typeface="Times New Roman"/>
                <a:cs typeface="Times New Roman"/>
                <a:sym typeface="Times New Roman"/>
              </a:rPr>
              <a:t> </a:t>
            </a:r>
            <a:r>
              <a:rPr b="0" i="0" lang="en" sz="1200" u="none" cap="none" strike="noStrike">
                <a:solidFill>
                  <a:schemeClr val="dk1"/>
                </a:solidFill>
                <a:latin typeface="Times New Roman"/>
                <a:ea typeface="Times New Roman"/>
                <a:cs typeface="Times New Roman"/>
                <a:sym typeface="Times New Roman"/>
              </a:rPr>
              <a:t>do</a:t>
            </a:r>
            <a:r>
              <a:rPr lang="en" sz="1200">
                <a:solidFill>
                  <a:schemeClr val="dk1"/>
                </a:solidFill>
                <a:latin typeface="Times New Roman"/>
                <a:ea typeface="Times New Roman"/>
                <a:cs typeface="Times New Roman"/>
                <a:sym typeface="Times New Roman"/>
              </a:rPr>
              <a:t>wn</a:t>
            </a:r>
            <a:r>
              <a:rPr b="0" i="0" lang="en" sz="1200" u="none" cap="none" strike="noStrike">
                <a:solidFill>
                  <a:schemeClr val="dk1"/>
                </a:solidFill>
                <a:latin typeface="Times New Roman"/>
                <a:ea typeface="Times New Roman"/>
                <a:cs typeface="Times New Roman"/>
                <a:sym typeface="Times New Roman"/>
              </a:rPr>
              <a:t>stream of p.Leu350)</a:t>
            </a:r>
            <a:endParaRPr b="0" i="0" sz="1200" u="none" cap="none" strike="noStrike">
              <a:solidFill>
                <a:schemeClr val="dk1"/>
              </a:solidFill>
              <a:latin typeface="Times New Roman"/>
              <a:ea typeface="Times New Roman"/>
              <a:cs typeface="Times New Roman"/>
              <a:sym typeface="Times New Roman"/>
            </a:endParaRPr>
          </a:p>
        </p:txBody>
      </p:sp>
      <p:sp>
        <p:nvSpPr>
          <p:cNvPr id="97" name="Google Shape;97;g209f913b665_0_5"/>
          <p:cNvSpPr/>
          <p:nvPr/>
        </p:nvSpPr>
        <p:spPr>
          <a:xfrm>
            <a:off x="1716125" y="838614"/>
            <a:ext cx="2327100" cy="871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exon deletion does not target the coding sequence</a:t>
            </a:r>
            <a:endParaRPr/>
          </a:p>
        </p:txBody>
      </p:sp>
      <p:sp>
        <p:nvSpPr>
          <p:cNvPr id="98" name="Google Shape;98;g209f913b665_0_5"/>
          <p:cNvSpPr/>
          <p:nvPr/>
        </p:nvSpPr>
        <p:spPr>
          <a:xfrm>
            <a:off x="1716125" y="1751427"/>
            <a:ext cx="2327100" cy="862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 that targets the initiation codon, preserving the potential rescue ATG (p.Met40) in exon 4</a:t>
            </a:r>
            <a:endParaRPr b="0" i="0" sz="1200" u="none" cap="none" strike="noStrike">
              <a:solidFill>
                <a:srgbClr val="000000"/>
              </a:solidFill>
              <a:latin typeface="Times New Roman"/>
              <a:ea typeface="Times New Roman"/>
              <a:cs typeface="Times New Roman"/>
              <a:sym typeface="Times New Roman"/>
            </a:endParaRPr>
          </a:p>
        </p:txBody>
      </p:sp>
      <p:sp>
        <p:nvSpPr>
          <p:cNvPr id="99" name="Google Shape;99;g209f913b665_0_5"/>
          <p:cNvSpPr/>
          <p:nvPr/>
        </p:nvSpPr>
        <p:spPr>
          <a:xfrm>
            <a:off x="1686025" y="6611874"/>
            <a:ext cx="2327100" cy="1412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 includes last exon</a:t>
            </a:r>
            <a:endParaRPr/>
          </a:p>
        </p:txBody>
      </p:sp>
      <p:sp>
        <p:nvSpPr>
          <p:cNvPr id="100" name="Google Shape;100;g209f913b665_0_5"/>
          <p:cNvSpPr/>
          <p:nvPr/>
        </p:nvSpPr>
        <p:spPr>
          <a:xfrm>
            <a:off x="4229563" y="6611874"/>
            <a:ext cx="6483900" cy="7329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Truncated/altered region is critical to protein function</a:t>
            </a:r>
            <a:endParaRPr b="0" baseline="3000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lang="en" sz="1200">
                <a:latin typeface="Times New Roman"/>
                <a:ea typeface="Times New Roman"/>
                <a:cs typeface="Times New Roman"/>
                <a:sym typeface="Times New Roman"/>
              </a:rPr>
              <a:t>(</a:t>
            </a:r>
            <a:r>
              <a:rPr b="0" i="0" lang="en" sz="1200" u="none" cap="none" strike="noStrike">
                <a:solidFill>
                  <a:srgbClr val="000000"/>
                </a:solidFill>
                <a:latin typeface="Times New Roman"/>
                <a:ea typeface="Times New Roman"/>
                <a:cs typeface="Times New Roman"/>
                <a:sym typeface="Times New Roman"/>
              </a:rPr>
              <a:t>Any multi-exon </a:t>
            </a:r>
            <a:r>
              <a:rPr b="0" i="0" lang="en" sz="1200" u="none" cap="none" strike="noStrike">
                <a:solidFill>
                  <a:schemeClr val="dk1"/>
                </a:solidFill>
                <a:latin typeface="Times New Roman"/>
                <a:ea typeface="Times New Roman"/>
                <a:cs typeface="Times New Roman"/>
                <a:sym typeface="Times New Roman"/>
              </a:rPr>
              <a:t>combinations targeting exon 11</a:t>
            </a:r>
            <a:r>
              <a:rPr lang="en" sz="1200">
                <a:solidFill>
                  <a:schemeClr val="dk1"/>
                </a:solidFill>
                <a:latin typeface="Times New Roman"/>
                <a:ea typeface="Times New Roman"/>
                <a:cs typeface="Times New Roman"/>
                <a:sym typeface="Times New Roman"/>
              </a:rPr>
              <a:t>)</a:t>
            </a:r>
            <a:r>
              <a:rPr b="0" i="0" lang="en" sz="1200" u="none" cap="none" strike="noStrike">
                <a:solidFill>
                  <a:schemeClr val="dk1"/>
                </a:solidFill>
                <a:latin typeface="Times New Roman"/>
                <a:ea typeface="Times New Roman"/>
                <a:cs typeface="Times New Roman"/>
                <a:sym typeface="Times New Roman"/>
              </a:rPr>
              <a:t> </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(e.g. </a:t>
            </a:r>
            <a:r>
              <a:rPr b="1" i="0" lang="en" sz="1000" u="none" cap="none" strike="noStrike">
                <a:solidFill>
                  <a:srgbClr val="000000"/>
                </a:solidFill>
                <a:latin typeface="Times New Roman"/>
                <a:ea typeface="Times New Roman"/>
                <a:cs typeface="Times New Roman"/>
                <a:sym typeface="Times New Roman"/>
              </a:rPr>
              <a:t>delE10_11 , delE5_11</a:t>
            </a:r>
            <a:r>
              <a:rPr b="0" i="0" lang="en" sz="1200" u="none" cap="none" strike="noStrike">
                <a:solidFill>
                  <a:srgbClr val="000000"/>
                </a:solidFill>
                <a:latin typeface="Times New Roman"/>
                <a:ea typeface="Times New Roman"/>
                <a:cs typeface="Times New Roman"/>
                <a:sym typeface="Times New Roman"/>
              </a:rPr>
              <a:t>)</a:t>
            </a:r>
            <a:endParaRPr/>
          </a:p>
        </p:txBody>
      </p:sp>
      <p:sp>
        <p:nvSpPr>
          <p:cNvPr id="101" name="Google Shape;101;g209f913b665_0_5"/>
          <p:cNvSpPr/>
          <p:nvPr/>
        </p:nvSpPr>
        <p:spPr>
          <a:xfrm>
            <a:off x="10834800" y="6611887"/>
            <a:ext cx="1281000" cy="732900"/>
          </a:xfrm>
          <a:prstGeom prst="rect">
            <a:avLst/>
          </a:prstGeom>
          <a:solidFill>
            <a:srgbClr val="FEEDD8"/>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a:p>
        </p:txBody>
      </p:sp>
      <p:sp>
        <p:nvSpPr>
          <p:cNvPr id="102" name="Google Shape;102;g209f913b665_0_5"/>
          <p:cNvSpPr/>
          <p:nvPr/>
        </p:nvSpPr>
        <p:spPr>
          <a:xfrm>
            <a:off x="6446900" y="7457768"/>
            <a:ext cx="4276800" cy="566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Variant removes &lt;10% of protein </a:t>
            </a:r>
            <a:endParaRPr/>
          </a:p>
          <a:p>
            <a:pPr indent="0" lvl="0" marL="0" marR="0" rtl="0" algn="ctr">
              <a:lnSpc>
                <a:spcPct val="100000"/>
              </a:lnSpc>
              <a:spcBef>
                <a:spcPts val="0"/>
              </a:spcBef>
              <a:spcAft>
                <a:spcPts val="0"/>
              </a:spcAft>
              <a:buNone/>
            </a:pPr>
            <a:r>
              <a:rPr b="1" i="0" lang="en" sz="1000" u="none" cap="none" strike="noStrike">
                <a:solidFill>
                  <a:srgbClr val="000000"/>
                </a:solidFill>
                <a:latin typeface="Times New Roman"/>
                <a:ea typeface="Times New Roman"/>
                <a:cs typeface="Times New Roman"/>
                <a:sym typeface="Times New Roman"/>
              </a:rPr>
              <a:t>delE11 </a:t>
            </a:r>
            <a:endParaRPr/>
          </a:p>
        </p:txBody>
      </p:sp>
      <p:sp>
        <p:nvSpPr>
          <p:cNvPr id="103" name="Google Shape;103;g209f913b665_0_5"/>
          <p:cNvSpPr/>
          <p:nvPr/>
        </p:nvSpPr>
        <p:spPr>
          <a:xfrm>
            <a:off x="4239700" y="7457792"/>
            <a:ext cx="2096100" cy="5670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Role of region in protein function is unknown </a:t>
            </a:r>
            <a:endParaRPr b="0" i="0" sz="1400" u="none" cap="none" strike="noStrike">
              <a:solidFill>
                <a:srgbClr val="FF0000"/>
              </a:solidFill>
              <a:latin typeface="Times New Roman"/>
              <a:ea typeface="Times New Roman"/>
              <a:cs typeface="Times New Roman"/>
              <a:sym typeface="Times New Roman"/>
            </a:endParaRPr>
          </a:p>
        </p:txBody>
      </p:sp>
      <p:sp>
        <p:nvSpPr>
          <p:cNvPr id="104" name="Google Shape;104;g209f913b665_0_5"/>
          <p:cNvSpPr/>
          <p:nvPr/>
        </p:nvSpPr>
        <p:spPr>
          <a:xfrm>
            <a:off x="10834800" y="7462095"/>
            <a:ext cx="1281000" cy="562500"/>
          </a:xfrm>
          <a:prstGeom prst="rect">
            <a:avLst/>
          </a:prstGeom>
          <a:solidFill>
            <a:srgbClr val="FEEDD8"/>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PVS1_Moderate</a:t>
            </a:r>
            <a:endParaRPr b="0" i="0" sz="1200" u="none" cap="none" strike="noStrike">
              <a:solidFill>
                <a:srgbClr val="000000"/>
              </a:solidFill>
              <a:latin typeface="Times New Roman"/>
              <a:ea typeface="Times New Roman"/>
              <a:cs typeface="Times New Roman"/>
              <a:sym typeface="Times New Roman"/>
            </a:endParaRPr>
          </a:p>
        </p:txBody>
      </p:sp>
      <p:sp>
        <p:nvSpPr>
          <p:cNvPr id="105" name="Google Shape;105;g209f913b665_0_5"/>
          <p:cNvSpPr/>
          <p:nvPr/>
        </p:nvSpPr>
        <p:spPr>
          <a:xfrm>
            <a:off x="4259663" y="1751427"/>
            <a:ext cx="6483900" cy="859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Exon is present in biologically-relevant transcript  </a:t>
            </a:r>
            <a:r>
              <a:rPr b="0" i="0" lang="en" sz="1200" u="none" cap="none" strike="noStrike">
                <a:solidFill>
                  <a:schemeClr val="dk1"/>
                </a:solidFill>
                <a:latin typeface="Times New Roman"/>
                <a:ea typeface="Times New Roman"/>
                <a:cs typeface="Times New Roman"/>
                <a:sym typeface="Times New Roman"/>
              </a:rPr>
              <a:t>NM_000546.6</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Multi-exon combinations starting upstream of exon 3</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(delE1-E2, delE1-E3, delE2, delE2-E3)</a:t>
            </a:r>
            <a:endParaRPr b="1" i="0" sz="1200" u="none" cap="none" strike="noStrike">
              <a:solidFill>
                <a:srgbClr val="000000"/>
              </a:solidFill>
              <a:latin typeface="Times New Roman"/>
              <a:ea typeface="Times New Roman"/>
              <a:cs typeface="Times New Roman"/>
              <a:sym typeface="Times New Roman"/>
            </a:endParaRPr>
          </a:p>
        </p:txBody>
      </p:sp>
      <p:sp>
        <p:nvSpPr>
          <p:cNvPr id="106" name="Google Shape;106;g209f913b665_0_5"/>
          <p:cNvSpPr/>
          <p:nvPr/>
        </p:nvSpPr>
        <p:spPr>
          <a:xfrm>
            <a:off x="10836253" y="1751427"/>
            <a:ext cx="1281000" cy="859500"/>
          </a:xfrm>
          <a:prstGeom prst="rect">
            <a:avLst/>
          </a:prstGeom>
          <a:solidFill>
            <a:srgbClr val="FEEDD8"/>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a:t>
            </a:r>
            <a:r>
              <a:rPr lang="en" sz="1200">
                <a:latin typeface="Times New Roman"/>
                <a:ea typeface="Times New Roman"/>
                <a:cs typeface="Times New Roman"/>
                <a:sym typeface="Times New Roman"/>
              </a:rPr>
              <a:t>1</a:t>
            </a:r>
            <a:endParaRPr b="0" i="0" sz="1200" u="none" cap="none" strike="noStrike">
              <a:solidFill>
                <a:srgbClr val="000000"/>
              </a:solidFill>
              <a:latin typeface="Times New Roman"/>
              <a:ea typeface="Times New Roman"/>
              <a:cs typeface="Times New Roman"/>
              <a:sym typeface="Times New Roman"/>
            </a:endParaRPr>
          </a:p>
        </p:txBody>
      </p:sp>
      <p:sp>
        <p:nvSpPr>
          <p:cNvPr id="107" name="Google Shape;107;g209f913b665_0_5"/>
          <p:cNvSpPr/>
          <p:nvPr/>
        </p:nvSpPr>
        <p:spPr>
          <a:xfrm>
            <a:off x="4258104" y="838415"/>
            <a:ext cx="6483900" cy="8718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Exon is present in biologically-relevant transcript  </a:t>
            </a:r>
            <a:r>
              <a:rPr b="0" i="0" lang="en" sz="1200" u="none" cap="none" strike="noStrike">
                <a:solidFill>
                  <a:schemeClr val="dk1"/>
                </a:solidFill>
                <a:latin typeface="Times New Roman"/>
                <a:ea typeface="Times New Roman"/>
                <a:cs typeface="Times New Roman"/>
                <a:sym typeface="Times New Roman"/>
              </a:rPr>
              <a:t>NM_000546.6</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delE1</a:t>
            </a:r>
            <a:endParaRPr/>
          </a:p>
        </p:txBody>
      </p:sp>
      <p:sp>
        <p:nvSpPr>
          <p:cNvPr id="108" name="Google Shape;108;g209f913b665_0_5"/>
          <p:cNvSpPr/>
          <p:nvPr/>
        </p:nvSpPr>
        <p:spPr>
          <a:xfrm>
            <a:off x="10836253" y="847228"/>
            <a:ext cx="1281000" cy="863100"/>
          </a:xfrm>
          <a:prstGeom prst="rect">
            <a:avLst/>
          </a:prstGeom>
          <a:solidFill>
            <a:srgbClr val="FEEDD8"/>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a:p>
        </p:txBody>
      </p:sp>
      <p:sp>
        <p:nvSpPr>
          <p:cNvPr id="109" name="Google Shape;109;g209f913b665_0_5"/>
          <p:cNvSpPr/>
          <p:nvPr/>
        </p:nvSpPr>
        <p:spPr>
          <a:xfrm>
            <a:off x="1686025" y="8093303"/>
            <a:ext cx="2327100" cy="11694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 </a:t>
            </a:r>
            <a:endParaRPr/>
          </a:p>
          <a:p>
            <a:pPr indent="0" lvl="0" marL="0" marR="0" rtl="0" algn="ctr">
              <a:lnSpc>
                <a:spcPct val="100000"/>
              </a:lnSpc>
              <a:spcBef>
                <a:spcPts val="0"/>
              </a:spcBef>
              <a:spcAft>
                <a:spcPts val="0"/>
              </a:spcAft>
              <a:buClr>
                <a:srgbClr val="000000"/>
              </a:buClr>
              <a:buSzPts val="1200"/>
              <a:buFont typeface="Arial"/>
              <a:buNone/>
            </a:pPr>
            <a:r>
              <a:rPr lang="en" sz="1200">
                <a:latin typeface="Times New Roman"/>
                <a:ea typeface="Times New Roman"/>
                <a:cs typeface="Times New Roman"/>
                <a:sym typeface="Times New Roman"/>
              </a:rPr>
              <a:t>p</a:t>
            </a:r>
            <a:r>
              <a:rPr b="0" i="0" lang="en" sz="1200" u="none" cap="none" strike="noStrike">
                <a:solidFill>
                  <a:srgbClr val="000000"/>
                </a:solidFill>
                <a:latin typeface="Times New Roman"/>
                <a:ea typeface="Times New Roman"/>
                <a:cs typeface="Times New Roman"/>
                <a:sym typeface="Times New Roman"/>
              </a:rPr>
              <a:t>reserves the reading-frame</a:t>
            </a:r>
            <a:endParaRPr b="0" i="0" sz="1200" u="none" cap="none" strike="noStrike">
              <a:solidFill>
                <a:srgbClr val="000000"/>
              </a:solidFill>
              <a:latin typeface="Times New Roman"/>
              <a:ea typeface="Times New Roman"/>
              <a:cs typeface="Times New Roman"/>
              <a:sym typeface="Times New Roman"/>
            </a:endParaRPr>
          </a:p>
        </p:txBody>
      </p:sp>
      <p:sp>
        <p:nvSpPr>
          <p:cNvPr id="110" name="Google Shape;110;g209f913b665_0_5"/>
          <p:cNvSpPr/>
          <p:nvPr/>
        </p:nvSpPr>
        <p:spPr>
          <a:xfrm>
            <a:off x="4239701" y="8093303"/>
            <a:ext cx="6483900" cy="11694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Truncated/altered region is critical to protein function</a:t>
            </a:r>
            <a:endParaRPr b="0" baseline="3000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Single  </a:t>
            </a:r>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delE4</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Multi-exon  combinations. Only possibilities are:</a:t>
            </a:r>
            <a:endParaRPr b="0" i="0" sz="12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lang="en" sz="1200" u="none" cap="none" strike="noStrike">
                <a:solidFill>
                  <a:srgbClr val="000000"/>
                </a:solidFill>
                <a:latin typeface="Times New Roman"/>
                <a:ea typeface="Times New Roman"/>
                <a:cs typeface="Times New Roman"/>
                <a:sym typeface="Times New Roman"/>
              </a:rPr>
              <a:t>delE3_7, delE3_10, delE4_6, delE4_9, delE5_6, delE5-9, delE6-8, delE7-9, delE8-10</a:t>
            </a:r>
            <a:endParaRPr b="0" i="0" sz="1200" u="none" cap="none" strike="noStrike">
              <a:solidFill>
                <a:srgbClr val="000000"/>
              </a:solidFill>
              <a:latin typeface="Times New Roman"/>
              <a:ea typeface="Times New Roman"/>
              <a:cs typeface="Times New Roman"/>
              <a:sym typeface="Times New Roman"/>
            </a:endParaRPr>
          </a:p>
        </p:txBody>
      </p:sp>
      <p:sp>
        <p:nvSpPr>
          <p:cNvPr id="111" name="Google Shape;111;g209f913b665_0_5"/>
          <p:cNvSpPr/>
          <p:nvPr/>
        </p:nvSpPr>
        <p:spPr>
          <a:xfrm>
            <a:off x="10834800" y="8088725"/>
            <a:ext cx="1309500" cy="1173900"/>
          </a:xfrm>
          <a:prstGeom prst="rect">
            <a:avLst/>
          </a:prstGeom>
          <a:solidFill>
            <a:srgbClr val="FEEDD8"/>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200" u="none" cap="none" strike="noStrike">
              <a:solidFill>
                <a:srgbClr val="000000"/>
              </a:solidFill>
              <a:latin typeface="Times New Roman"/>
              <a:ea typeface="Times New Roman"/>
              <a:cs typeface="Times New Roman"/>
              <a:sym typeface="Times New Roman"/>
            </a:endParaRPr>
          </a:p>
        </p:txBody>
      </p:sp>
      <p:sp>
        <p:nvSpPr>
          <p:cNvPr id="112" name="Google Shape;112;g209f913b665_0_5"/>
          <p:cNvSpPr txBox="1"/>
          <p:nvPr/>
        </p:nvSpPr>
        <p:spPr>
          <a:xfrm>
            <a:off x="274179" y="9443204"/>
            <a:ext cx="1105800" cy="47256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1" i="0" lang="en" sz="1200" u="none" cap="none" strike="noStrike">
                <a:solidFill>
                  <a:srgbClr val="000000"/>
                </a:solidFill>
                <a:latin typeface="Times New Roman"/>
                <a:ea typeface="Times New Roman"/>
                <a:cs typeface="Times New Roman"/>
                <a:sym typeface="Times New Roman"/>
              </a:rPr>
              <a:t>Duplication</a:t>
            </a:r>
            <a:endParaRPr b="1"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000"/>
              <a:buFont typeface="Arial"/>
              <a:buNone/>
            </a:pPr>
            <a:r>
              <a:rPr b="0" i="0" lang="en" sz="1000" u="none" cap="none" strike="noStrike">
                <a:solidFill>
                  <a:srgbClr val="000000"/>
                </a:solidFill>
                <a:latin typeface="Times New Roman"/>
                <a:ea typeface="Times New Roman"/>
                <a:cs typeface="Times New Roman"/>
                <a:sym typeface="Times New Roman"/>
              </a:rPr>
              <a:t>(≥1 exon in size and must be completely contained within the </a:t>
            </a:r>
            <a:r>
              <a:rPr b="0" i="1" lang="en" sz="1000" u="none" cap="none" strike="noStrike">
                <a:solidFill>
                  <a:srgbClr val="000000"/>
                </a:solidFill>
                <a:latin typeface="Times New Roman"/>
                <a:ea typeface="Times New Roman"/>
                <a:cs typeface="Times New Roman"/>
                <a:sym typeface="Times New Roman"/>
              </a:rPr>
              <a:t>T</a:t>
            </a:r>
            <a:r>
              <a:rPr i="1" lang="en" sz="1000">
                <a:latin typeface="Times New Roman"/>
                <a:ea typeface="Times New Roman"/>
                <a:cs typeface="Times New Roman"/>
                <a:sym typeface="Times New Roman"/>
              </a:rPr>
              <a:t>P53</a:t>
            </a:r>
            <a:r>
              <a:rPr b="0" i="0" lang="en" sz="1000" u="none" cap="none" strike="noStrike">
                <a:solidFill>
                  <a:srgbClr val="000000"/>
                </a:solidFill>
                <a:latin typeface="Times New Roman"/>
                <a:ea typeface="Times New Roman"/>
                <a:cs typeface="Times New Roman"/>
                <a:sym typeface="Times New Roman"/>
              </a:rPr>
              <a:t> gene)</a:t>
            </a:r>
            <a:endParaRPr b="0" i="0" sz="1000" u="none" cap="none" strike="noStrike">
              <a:solidFill>
                <a:srgbClr val="000000"/>
              </a:solidFill>
              <a:latin typeface="Times New Roman"/>
              <a:ea typeface="Times New Roman"/>
              <a:cs typeface="Times New Roman"/>
              <a:sym typeface="Times New Roman"/>
            </a:endParaRPr>
          </a:p>
        </p:txBody>
      </p:sp>
      <p:sp>
        <p:nvSpPr>
          <p:cNvPr id="113" name="Google Shape;113;g209f913b665_0_5"/>
          <p:cNvSpPr/>
          <p:nvPr/>
        </p:nvSpPr>
        <p:spPr>
          <a:xfrm>
            <a:off x="1534107" y="9443205"/>
            <a:ext cx="911700" cy="2233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Proven in tandem</a:t>
            </a:r>
            <a:endParaRPr b="0" i="0" sz="1400" u="none" cap="none" strike="noStrike">
              <a:solidFill>
                <a:srgbClr val="000000"/>
              </a:solidFill>
              <a:latin typeface="Arial"/>
              <a:ea typeface="Arial"/>
              <a:cs typeface="Arial"/>
              <a:sym typeface="Arial"/>
            </a:endParaRPr>
          </a:p>
        </p:txBody>
      </p:sp>
      <p:sp>
        <p:nvSpPr>
          <p:cNvPr id="114" name="Google Shape;114;g209f913b665_0_5"/>
          <p:cNvSpPr/>
          <p:nvPr/>
        </p:nvSpPr>
        <p:spPr>
          <a:xfrm>
            <a:off x="2518849" y="9984355"/>
            <a:ext cx="8194500" cy="7644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Reading frame disrupted and NMD predicted to occur</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(Nonsense upstream of p.Lys351 or </a:t>
            </a:r>
            <a:r>
              <a:rPr lang="en" sz="1200">
                <a:latin typeface="Times New Roman"/>
                <a:ea typeface="Times New Roman"/>
                <a:cs typeface="Times New Roman"/>
                <a:sym typeface="Times New Roman"/>
              </a:rPr>
              <a:t>f</a:t>
            </a:r>
            <a:r>
              <a:rPr b="0" i="0" lang="en" sz="1200" u="none" cap="none" strike="noStrike">
                <a:solidFill>
                  <a:srgbClr val="000000"/>
                </a:solidFill>
                <a:latin typeface="Times New Roman"/>
                <a:ea typeface="Times New Roman"/>
                <a:cs typeface="Times New Roman"/>
                <a:sym typeface="Times New Roman"/>
              </a:rPr>
              <a:t>rameshift</a:t>
            </a:r>
            <a:r>
              <a:rPr lang="en" sz="1200">
                <a:latin typeface="Times New Roman"/>
                <a:ea typeface="Times New Roman"/>
                <a:cs typeface="Times New Roman"/>
                <a:sym typeface="Times New Roman"/>
              </a:rPr>
              <a:t>-</a:t>
            </a:r>
            <a:r>
              <a:rPr b="0" i="0" lang="en" sz="1200" u="none" cap="none" strike="noStrike">
                <a:solidFill>
                  <a:srgbClr val="000000"/>
                </a:solidFill>
                <a:latin typeface="Times New Roman"/>
                <a:ea typeface="Times New Roman"/>
                <a:cs typeface="Times New Roman"/>
                <a:sym typeface="Times New Roman"/>
              </a:rPr>
              <a:t>induced PTC upstream of p.Lys351)</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e.g. dupE3, dupE5_E7</a:t>
            </a:r>
            <a:endParaRPr b="0" i="0" sz="1400" u="none" cap="none" strike="noStrike">
              <a:solidFill>
                <a:srgbClr val="000000"/>
              </a:solidFill>
              <a:latin typeface="Arial"/>
              <a:ea typeface="Arial"/>
              <a:cs typeface="Arial"/>
              <a:sym typeface="Arial"/>
            </a:endParaRPr>
          </a:p>
        </p:txBody>
      </p:sp>
      <p:sp>
        <p:nvSpPr>
          <p:cNvPr id="115" name="Google Shape;115;g209f913b665_0_5"/>
          <p:cNvSpPr/>
          <p:nvPr/>
        </p:nvSpPr>
        <p:spPr>
          <a:xfrm>
            <a:off x="10834800" y="9974484"/>
            <a:ext cx="1281000" cy="7629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b="0" i="0" sz="1400" u="none" cap="none" strike="noStrike">
              <a:solidFill>
                <a:srgbClr val="000000"/>
              </a:solidFill>
              <a:latin typeface="Arial"/>
              <a:ea typeface="Arial"/>
              <a:cs typeface="Arial"/>
              <a:sym typeface="Arial"/>
            </a:endParaRPr>
          </a:p>
        </p:txBody>
      </p:sp>
      <p:sp>
        <p:nvSpPr>
          <p:cNvPr id="116" name="Google Shape;116;g209f913b665_0_5"/>
          <p:cNvSpPr/>
          <p:nvPr/>
        </p:nvSpPr>
        <p:spPr>
          <a:xfrm>
            <a:off x="2518848" y="10801651"/>
            <a:ext cx="8194500" cy="8748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No or unknown impact on reading frame and NMD</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e.g. dupE4</a:t>
            </a:r>
            <a:endParaRPr b="0" i="1" sz="1200" u="none" cap="none" strike="noStrike">
              <a:solidFill>
                <a:srgbClr val="FF0000"/>
              </a:solidFill>
              <a:latin typeface="Times New Roman"/>
              <a:ea typeface="Times New Roman"/>
              <a:cs typeface="Times New Roman"/>
              <a:sym typeface="Times New Roman"/>
            </a:endParaRPr>
          </a:p>
        </p:txBody>
      </p:sp>
      <p:sp>
        <p:nvSpPr>
          <p:cNvPr id="117" name="Google Shape;117;g209f913b665_0_5"/>
          <p:cNvSpPr/>
          <p:nvPr/>
        </p:nvSpPr>
        <p:spPr>
          <a:xfrm>
            <a:off x="2518850" y="9443204"/>
            <a:ext cx="8194500" cy="461700"/>
          </a:xfrm>
          <a:prstGeom prst="rect">
            <a:avLst/>
          </a:prstGeom>
          <a:solidFill>
            <a:srgbClr val="FEEDD8"/>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Single to multi exon dup</a:t>
            </a:r>
            <a:r>
              <a:rPr lang="en" sz="1200">
                <a:latin typeface="Times New Roman"/>
                <a:ea typeface="Times New Roman"/>
                <a:cs typeface="Times New Roman"/>
                <a:sym typeface="Times New Roman"/>
              </a:rPr>
              <a:t>lication that </a:t>
            </a:r>
            <a:r>
              <a:rPr b="0" i="0" lang="en" sz="1200" u="none" cap="none" strike="noStrike">
                <a:solidFill>
                  <a:srgbClr val="000000"/>
                </a:solidFill>
                <a:latin typeface="Times New Roman"/>
                <a:ea typeface="Times New Roman"/>
                <a:cs typeface="Times New Roman"/>
                <a:sym typeface="Times New Roman"/>
              </a:rPr>
              <a:t>targets the TP53 initiation codon (i.e. 5’ breakpoint in intron 1)</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e.g. dupE2, dupE2-E5</a:t>
            </a:r>
            <a:endParaRPr/>
          </a:p>
        </p:txBody>
      </p:sp>
      <p:sp>
        <p:nvSpPr>
          <p:cNvPr id="118" name="Google Shape;118;g209f913b665_0_5"/>
          <p:cNvSpPr/>
          <p:nvPr/>
        </p:nvSpPr>
        <p:spPr>
          <a:xfrm>
            <a:off x="10834800" y="9432005"/>
            <a:ext cx="1309500" cy="461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b="0" i="0" sz="1400" u="none" cap="none" strike="noStrike">
              <a:solidFill>
                <a:srgbClr val="000000"/>
              </a:solidFill>
              <a:latin typeface="Arial"/>
              <a:ea typeface="Arial"/>
              <a:cs typeface="Arial"/>
              <a:sym typeface="Arial"/>
            </a:endParaRPr>
          </a:p>
        </p:txBody>
      </p:sp>
      <p:sp>
        <p:nvSpPr>
          <p:cNvPr id="119" name="Google Shape;119;g209f913b665_0_5"/>
          <p:cNvSpPr/>
          <p:nvPr/>
        </p:nvSpPr>
        <p:spPr>
          <a:xfrm>
            <a:off x="10834800" y="10801651"/>
            <a:ext cx="1281000" cy="874800"/>
          </a:xfrm>
          <a:prstGeom prst="rect">
            <a:avLst/>
          </a:prstGeom>
          <a:solidFill>
            <a:srgbClr val="FEEDD8"/>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b="0" i="0" sz="1200" u="none" cap="none" strike="noStrike">
              <a:solidFill>
                <a:srgbClr val="000000"/>
              </a:solidFill>
              <a:latin typeface="Times New Roman"/>
              <a:ea typeface="Times New Roman"/>
              <a:cs typeface="Times New Roman"/>
              <a:sym typeface="Times New Roman"/>
            </a:endParaRPr>
          </a:p>
        </p:txBody>
      </p:sp>
      <p:sp>
        <p:nvSpPr>
          <p:cNvPr id="120" name="Google Shape;120;g209f913b665_0_5"/>
          <p:cNvSpPr/>
          <p:nvPr/>
        </p:nvSpPr>
        <p:spPr>
          <a:xfrm>
            <a:off x="1544242" y="13877870"/>
            <a:ext cx="9194400" cy="3021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Proven not in tandem</a:t>
            </a:r>
            <a:endParaRPr b="0" i="0" sz="1400" u="none" cap="none" strike="noStrike">
              <a:solidFill>
                <a:srgbClr val="000000"/>
              </a:solidFill>
              <a:latin typeface="Arial"/>
              <a:ea typeface="Arial"/>
              <a:cs typeface="Arial"/>
              <a:sym typeface="Arial"/>
            </a:endParaRPr>
          </a:p>
        </p:txBody>
      </p:sp>
      <p:sp>
        <p:nvSpPr>
          <p:cNvPr id="121" name="Google Shape;121;g209f913b665_0_5"/>
          <p:cNvSpPr/>
          <p:nvPr/>
        </p:nvSpPr>
        <p:spPr>
          <a:xfrm>
            <a:off x="10844937" y="13867619"/>
            <a:ext cx="1270800" cy="3012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a:p>
        </p:txBody>
      </p:sp>
      <p:sp>
        <p:nvSpPr>
          <p:cNvPr id="122" name="Google Shape;122;g209f913b665_0_5"/>
          <p:cNvSpPr/>
          <p:nvPr/>
        </p:nvSpPr>
        <p:spPr>
          <a:xfrm>
            <a:off x="1544242" y="11826041"/>
            <a:ext cx="911700" cy="1921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Presumed in tandem</a:t>
            </a:r>
            <a:endParaRPr b="0" i="0" sz="1400" u="none" cap="none" strike="noStrike">
              <a:solidFill>
                <a:srgbClr val="000000"/>
              </a:solidFill>
              <a:latin typeface="Arial"/>
              <a:ea typeface="Arial"/>
              <a:cs typeface="Arial"/>
              <a:sym typeface="Arial"/>
            </a:endParaRPr>
          </a:p>
        </p:txBody>
      </p:sp>
      <p:sp>
        <p:nvSpPr>
          <p:cNvPr id="123" name="Google Shape;123;g209f913b665_0_5"/>
          <p:cNvSpPr/>
          <p:nvPr/>
        </p:nvSpPr>
        <p:spPr>
          <a:xfrm>
            <a:off x="2528984" y="12605433"/>
            <a:ext cx="8194500" cy="5664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Reading frame </a:t>
            </a:r>
            <a:r>
              <a:rPr lang="en" sz="1200">
                <a:latin typeface="Times New Roman"/>
                <a:ea typeface="Times New Roman"/>
                <a:cs typeface="Times New Roman"/>
                <a:sym typeface="Times New Roman"/>
              </a:rPr>
              <a:t>presumed</a:t>
            </a:r>
            <a:r>
              <a:rPr b="0" i="0" lang="en" sz="1200" u="none" cap="none" strike="noStrike">
                <a:solidFill>
                  <a:srgbClr val="000000"/>
                </a:solidFill>
                <a:latin typeface="Times New Roman"/>
                <a:ea typeface="Times New Roman"/>
                <a:cs typeface="Times New Roman"/>
                <a:sym typeface="Times New Roman"/>
              </a:rPr>
              <a:t> disrupted and NMD predicted to occur </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(Nonsense upstream of p.Lys351 or </a:t>
            </a:r>
            <a:r>
              <a:rPr lang="en" sz="1200">
                <a:latin typeface="Times New Roman"/>
                <a:ea typeface="Times New Roman"/>
                <a:cs typeface="Times New Roman"/>
                <a:sym typeface="Times New Roman"/>
              </a:rPr>
              <a:t>f</a:t>
            </a:r>
            <a:r>
              <a:rPr b="0" i="0" lang="en" sz="1200" u="none" cap="none" strike="noStrike">
                <a:solidFill>
                  <a:srgbClr val="000000"/>
                </a:solidFill>
                <a:latin typeface="Times New Roman"/>
                <a:ea typeface="Times New Roman"/>
                <a:cs typeface="Times New Roman"/>
                <a:sym typeface="Times New Roman"/>
              </a:rPr>
              <a:t>rameshift</a:t>
            </a:r>
            <a:r>
              <a:rPr lang="en" sz="1200">
                <a:latin typeface="Times New Roman"/>
                <a:ea typeface="Times New Roman"/>
                <a:cs typeface="Times New Roman"/>
                <a:sym typeface="Times New Roman"/>
              </a:rPr>
              <a:t>-</a:t>
            </a:r>
            <a:r>
              <a:rPr b="0" i="0" lang="en" sz="1200" u="none" cap="none" strike="noStrike">
                <a:solidFill>
                  <a:srgbClr val="000000"/>
                </a:solidFill>
                <a:latin typeface="Times New Roman"/>
                <a:ea typeface="Times New Roman"/>
                <a:cs typeface="Times New Roman"/>
                <a:sym typeface="Times New Roman"/>
              </a:rPr>
              <a:t>induced PTC upstream of p.Lys351)</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e.g. dupE3, dupE5_E7</a:t>
            </a:r>
            <a:endParaRPr b="0" i="0" sz="1400" u="none" cap="none" strike="noStrike">
              <a:solidFill>
                <a:srgbClr val="000000"/>
              </a:solidFill>
              <a:latin typeface="Arial"/>
              <a:ea typeface="Arial"/>
              <a:cs typeface="Arial"/>
              <a:sym typeface="Arial"/>
            </a:endParaRPr>
          </a:p>
        </p:txBody>
      </p:sp>
      <p:sp>
        <p:nvSpPr>
          <p:cNvPr id="124" name="Google Shape;124;g209f913b665_0_5"/>
          <p:cNvSpPr/>
          <p:nvPr/>
        </p:nvSpPr>
        <p:spPr>
          <a:xfrm>
            <a:off x="10844937" y="12595037"/>
            <a:ext cx="1281000" cy="5655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PVS1_Strong</a:t>
            </a:r>
            <a:endParaRPr b="0" i="0" sz="1400" u="none" cap="none" strike="noStrike">
              <a:solidFill>
                <a:srgbClr val="000000"/>
              </a:solidFill>
              <a:latin typeface="Arial"/>
              <a:ea typeface="Arial"/>
              <a:cs typeface="Arial"/>
              <a:sym typeface="Arial"/>
            </a:endParaRPr>
          </a:p>
        </p:txBody>
      </p:sp>
      <p:sp>
        <p:nvSpPr>
          <p:cNvPr id="125" name="Google Shape;125;g209f913b665_0_5"/>
          <p:cNvSpPr/>
          <p:nvPr/>
        </p:nvSpPr>
        <p:spPr>
          <a:xfrm>
            <a:off x="2528983" y="13251333"/>
            <a:ext cx="8194500" cy="4962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No or unknown impact on reading frame and NMD</a:t>
            </a:r>
            <a:endParaRPr b="0" i="0" sz="1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e.g. dupE4</a:t>
            </a:r>
            <a:endParaRPr b="0" i="0" sz="1400" u="none" cap="none" strike="noStrike">
              <a:solidFill>
                <a:srgbClr val="000000"/>
              </a:solidFill>
              <a:latin typeface="Arial"/>
              <a:ea typeface="Arial"/>
              <a:cs typeface="Arial"/>
              <a:sym typeface="Arial"/>
            </a:endParaRPr>
          </a:p>
        </p:txBody>
      </p:sp>
      <p:sp>
        <p:nvSpPr>
          <p:cNvPr id="126" name="Google Shape;126;g209f913b665_0_5"/>
          <p:cNvSpPr/>
          <p:nvPr/>
        </p:nvSpPr>
        <p:spPr>
          <a:xfrm>
            <a:off x="2528985" y="11826043"/>
            <a:ext cx="8194500" cy="461700"/>
          </a:xfrm>
          <a:prstGeom prst="rect">
            <a:avLst/>
          </a:prstGeom>
          <a:solidFill>
            <a:srgbClr val="FEEDD8"/>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Single to multi exon duplication that targets the TP53</a:t>
            </a:r>
            <a:r>
              <a:rPr lang="en" sz="1200">
                <a:latin typeface="Times New Roman"/>
                <a:ea typeface="Times New Roman"/>
                <a:cs typeface="Times New Roman"/>
                <a:sym typeface="Times New Roman"/>
              </a:rPr>
              <a:t> </a:t>
            </a:r>
            <a:r>
              <a:rPr b="0" i="0" lang="en" sz="1200" u="none" cap="none" strike="noStrike">
                <a:solidFill>
                  <a:srgbClr val="000000"/>
                </a:solidFill>
                <a:latin typeface="Times New Roman"/>
                <a:ea typeface="Times New Roman"/>
                <a:cs typeface="Times New Roman"/>
                <a:sym typeface="Times New Roman"/>
              </a:rPr>
              <a:t>initiation codon (i.e. 5’ breakpoint in intron 1)</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e.g. dupE2, dupE2-E5</a:t>
            </a:r>
            <a:endParaRPr/>
          </a:p>
        </p:txBody>
      </p:sp>
      <p:sp>
        <p:nvSpPr>
          <p:cNvPr id="127" name="Google Shape;127;g209f913b665_0_5"/>
          <p:cNvSpPr/>
          <p:nvPr/>
        </p:nvSpPr>
        <p:spPr>
          <a:xfrm>
            <a:off x="10844937" y="11814844"/>
            <a:ext cx="1281000" cy="461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b="0" i="0" sz="1400" u="none" cap="none" strike="noStrike">
              <a:solidFill>
                <a:srgbClr val="000000"/>
              </a:solidFill>
              <a:latin typeface="Arial"/>
              <a:ea typeface="Arial"/>
              <a:cs typeface="Arial"/>
              <a:sym typeface="Arial"/>
            </a:endParaRPr>
          </a:p>
        </p:txBody>
      </p:sp>
      <p:sp>
        <p:nvSpPr>
          <p:cNvPr id="128" name="Google Shape;128;g209f913b665_0_5"/>
          <p:cNvSpPr/>
          <p:nvPr/>
        </p:nvSpPr>
        <p:spPr>
          <a:xfrm>
            <a:off x="10844937" y="13251333"/>
            <a:ext cx="1281000" cy="484800"/>
          </a:xfrm>
          <a:prstGeom prst="rect">
            <a:avLst/>
          </a:prstGeom>
          <a:solidFill>
            <a:srgbClr val="FEEDD8"/>
          </a:solid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PVS1_N/A</a:t>
            </a:r>
            <a:endParaRPr b="0" i="0" sz="1200" u="none" cap="none" strike="noStrike">
              <a:solidFill>
                <a:srgbClr val="000000"/>
              </a:solidFill>
              <a:latin typeface="Times New Roman"/>
              <a:ea typeface="Times New Roman"/>
              <a:cs typeface="Times New Roman"/>
              <a:sym typeface="Times New Roman"/>
            </a:endParaRPr>
          </a:p>
        </p:txBody>
      </p:sp>
      <p:sp>
        <p:nvSpPr>
          <p:cNvPr id="129" name="Google Shape;129;g209f913b665_0_5"/>
          <p:cNvSpPr/>
          <p:nvPr/>
        </p:nvSpPr>
        <p:spPr>
          <a:xfrm>
            <a:off x="1740189" y="2689879"/>
            <a:ext cx="2327100" cy="9300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Single to multi exon deletion that  targets the initiation codon and the potential rescue ATG (p.Met40) in exon 4</a:t>
            </a:r>
            <a:endParaRPr b="0" i="0" sz="1200" u="none" cap="none" strike="noStrike">
              <a:solidFill>
                <a:srgbClr val="000000"/>
              </a:solidFill>
              <a:latin typeface="Times New Roman"/>
              <a:ea typeface="Times New Roman"/>
              <a:cs typeface="Times New Roman"/>
              <a:sym typeface="Times New Roman"/>
            </a:endParaRPr>
          </a:p>
        </p:txBody>
      </p:sp>
      <p:sp>
        <p:nvSpPr>
          <p:cNvPr id="130" name="Google Shape;130;g209f913b665_0_5"/>
          <p:cNvSpPr/>
          <p:nvPr/>
        </p:nvSpPr>
        <p:spPr>
          <a:xfrm>
            <a:off x="4283727" y="2689879"/>
            <a:ext cx="6483900" cy="926700"/>
          </a:xfrm>
          <a:prstGeom prst="rect">
            <a:avLst/>
          </a:prstGeom>
          <a:solidFill>
            <a:srgbClr val="FEEDD8"/>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Exon is present in biologically-relevant transcript  </a:t>
            </a:r>
            <a:r>
              <a:rPr b="0" i="0" lang="en" sz="1200" u="none" cap="none" strike="noStrike">
                <a:solidFill>
                  <a:schemeClr val="dk1"/>
                </a:solidFill>
                <a:latin typeface="Times New Roman"/>
                <a:ea typeface="Times New Roman"/>
                <a:cs typeface="Times New Roman"/>
                <a:sym typeface="Times New Roman"/>
              </a:rPr>
              <a:t>NM_000546.6</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Multi-exon combinations starting upstream of exon 3</a:t>
            </a:r>
            <a:endParaRPr/>
          </a:p>
          <a:p>
            <a:pPr indent="0" lvl="0" marL="0" marR="0" rtl="0" algn="ctr">
              <a:lnSpc>
                <a:spcPct val="100000"/>
              </a:lnSpc>
              <a:spcBef>
                <a:spcPts val="0"/>
              </a:spcBef>
              <a:spcAft>
                <a:spcPts val="0"/>
              </a:spcAft>
              <a:buNone/>
            </a:pPr>
            <a:r>
              <a:rPr b="0" i="0" lang="en" sz="1200" u="none" cap="none" strike="noStrike">
                <a:solidFill>
                  <a:srgbClr val="000000"/>
                </a:solidFill>
                <a:latin typeface="Times New Roman"/>
                <a:ea typeface="Times New Roman"/>
                <a:cs typeface="Times New Roman"/>
                <a:sym typeface="Times New Roman"/>
              </a:rPr>
              <a:t>(e.g. </a:t>
            </a:r>
            <a:r>
              <a:rPr b="1" i="0" lang="en" sz="1200" u="none" cap="none" strike="noStrike">
                <a:solidFill>
                  <a:srgbClr val="000000"/>
                </a:solidFill>
                <a:latin typeface="Times New Roman"/>
                <a:ea typeface="Times New Roman"/>
                <a:cs typeface="Times New Roman"/>
                <a:sym typeface="Times New Roman"/>
              </a:rPr>
              <a:t>delE1-E7, delE2-E5, delE2-E10</a:t>
            </a:r>
            <a:r>
              <a:rPr b="0" i="0" lang="en" sz="1200" u="none" cap="none" strike="noStrike">
                <a:solidFill>
                  <a:srgbClr val="000000"/>
                </a:solidFill>
                <a:latin typeface="Times New Roman"/>
                <a:ea typeface="Times New Roman"/>
                <a:cs typeface="Times New Roman"/>
                <a:sym typeface="Times New Roman"/>
              </a:rPr>
              <a:t>)</a:t>
            </a:r>
            <a:endParaRPr b="0" i="0" sz="1200" u="none" cap="none" strike="noStrike">
              <a:solidFill>
                <a:srgbClr val="000000"/>
              </a:solidFill>
              <a:latin typeface="Times New Roman"/>
              <a:ea typeface="Times New Roman"/>
              <a:cs typeface="Times New Roman"/>
              <a:sym typeface="Times New Roman"/>
            </a:endParaRPr>
          </a:p>
        </p:txBody>
      </p:sp>
      <p:sp>
        <p:nvSpPr>
          <p:cNvPr id="131" name="Google Shape;131;g209f913b665_0_5"/>
          <p:cNvSpPr/>
          <p:nvPr/>
        </p:nvSpPr>
        <p:spPr>
          <a:xfrm>
            <a:off x="10860317" y="2689879"/>
            <a:ext cx="1281000" cy="926700"/>
          </a:xfrm>
          <a:prstGeom prst="rect">
            <a:avLst/>
          </a:prstGeom>
          <a:solidFill>
            <a:srgbClr val="FEEDD8"/>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000000"/>
                </a:solidFill>
                <a:latin typeface="Times New Roman"/>
                <a:ea typeface="Times New Roman"/>
                <a:cs typeface="Times New Roman"/>
                <a:sym typeface="Times New Roman"/>
              </a:rPr>
              <a:t>PVS1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g209f913b665_1_0"/>
          <p:cNvSpPr txBox="1"/>
          <p:nvPr>
            <p:ph type="title"/>
          </p:nvPr>
        </p:nvSpPr>
        <p:spPr>
          <a:xfrm>
            <a:off x="420745" y="486257"/>
            <a:ext cx="11502900" cy="1680000"/>
          </a:xfrm>
          <a:prstGeom prst="rect">
            <a:avLst/>
          </a:prstGeom>
        </p:spPr>
        <p:txBody>
          <a:bodyPr anchorCtr="0" anchor="t" bIns="172700" lIns="172700" spcFirstLastPara="1" rIns="172700" wrap="square" tIns="172700">
            <a:noAutofit/>
          </a:bodyPr>
          <a:lstStyle/>
          <a:p>
            <a:pPr indent="0" lvl="0" marL="0" rtl="0" algn="l">
              <a:spcBef>
                <a:spcPts val="0"/>
              </a:spcBef>
              <a:spcAft>
                <a:spcPts val="0"/>
              </a:spcAft>
              <a:buNone/>
            </a:pPr>
            <a:r>
              <a:rPr lang="en"/>
              <a:t>Legend</a:t>
            </a:r>
            <a:endParaRPr/>
          </a:p>
        </p:txBody>
      </p:sp>
      <p:sp>
        <p:nvSpPr>
          <p:cNvPr id="137" name="Google Shape;137;g209f913b665_1_0"/>
          <p:cNvSpPr txBox="1"/>
          <p:nvPr>
            <p:ph idx="1" type="body"/>
          </p:nvPr>
        </p:nvSpPr>
        <p:spPr>
          <a:xfrm>
            <a:off x="420750" y="1846647"/>
            <a:ext cx="11502900" cy="5430600"/>
          </a:xfrm>
          <a:prstGeom prst="rect">
            <a:avLst/>
          </a:prstGeom>
        </p:spPr>
        <p:txBody>
          <a:bodyPr anchorCtr="0" anchor="t" bIns="172700" lIns="172700" spcFirstLastPara="1" rIns="172700" wrap="square" tIns="172700">
            <a:noAutofit/>
          </a:bodyPr>
          <a:lstStyle/>
          <a:p>
            <a:pPr indent="0" lvl="0" marL="0" rtl="0" algn="l">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Δ = exon skipping </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None/>
            </a:pPr>
            <a:r>
              <a:rPr lang="en" sz="2450">
                <a:solidFill>
                  <a:srgbClr val="444746"/>
                </a:solidFill>
                <a:highlight>
                  <a:srgbClr val="FFFFFF"/>
                </a:highlight>
                <a:latin typeface="Roboto"/>
                <a:ea typeface="Roboto"/>
                <a:cs typeface="Roboto"/>
                <a:sym typeface="Roboto"/>
              </a:rPr>
              <a:t>▼= intron retention</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None/>
            </a:pPr>
            <a:r>
              <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i="1" lang="en" sz="2450" u="sng">
                <a:solidFill>
                  <a:srgbClr val="444746"/>
                </a:solidFill>
                <a:highlight>
                  <a:srgbClr val="FFFFFF"/>
                </a:highlight>
                <a:latin typeface="Roboto"/>
                <a:ea typeface="Roboto"/>
                <a:cs typeface="Roboto"/>
                <a:sym typeface="Roboto"/>
              </a:rPr>
              <a:t>Examples:</a:t>
            </a:r>
            <a:endParaRPr i="1" sz="2450" u="sng">
              <a:solidFill>
                <a:srgbClr val="444746"/>
              </a:solidFill>
              <a:highlight>
                <a:srgbClr val="FFFFFF"/>
              </a:highlight>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∆(E3)= exon 3 skipping</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▼I8= full retention of intron 8</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Δ(E4p19) = use of cryptic acceptor site in exon 4 (19nt at the 5' end of exon 4 are lost)</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lang="en" sz="2450">
                <a:solidFill>
                  <a:srgbClr val="444746"/>
                </a:solidFill>
                <a:highlight>
                  <a:srgbClr val="FFFFFF"/>
                </a:highlight>
                <a:latin typeface="Roboto"/>
                <a:ea typeface="Roboto"/>
                <a:cs typeface="Roboto"/>
                <a:sym typeface="Roboto"/>
              </a:rPr>
              <a:t>∆(E4q200)= use of cryptic donor  site in exon 4 (200nt at the 3' end are lost)</a:t>
            </a:r>
            <a:endParaRPr sz="2450">
              <a:solidFill>
                <a:srgbClr val="444746"/>
              </a:solidFill>
              <a:highlight>
                <a:srgbClr val="FFFFFF"/>
              </a:highlight>
              <a:latin typeface="Roboto"/>
              <a:ea typeface="Roboto"/>
              <a:cs typeface="Roboto"/>
              <a:sym typeface="Roboto"/>
            </a:endParaRPr>
          </a:p>
          <a:p>
            <a:pPr indent="0" lvl="0" marL="0" rtl="0" algn="l">
              <a:spcBef>
                <a:spcPts val="0"/>
              </a:spcBef>
              <a:spcAft>
                <a:spcPts val="0"/>
              </a:spcAft>
              <a:buNone/>
            </a:pPr>
            <a:r>
              <a:rPr lang="en" sz="2450">
                <a:solidFill>
                  <a:srgbClr val="444746"/>
                </a:solidFill>
                <a:highlight>
                  <a:srgbClr val="FFFFFF"/>
                </a:highlight>
                <a:latin typeface="Roboto"/>
                <a:ea typeface="Roboto"/>
                <a:cs typeface="Roboto"/>
                <a:sym typeface="Roboto"/>
              </a:rPr>
              <a:t>▼(E9q328)=use of a cryptic donor site in intron 9 (the 3' end of exon 9 is extended 328nt)</a:t>
            </a:r>
            <a:endParaRPr sz="4800"/>
          </a:p>
        </p:txBody>
      </p:sp>
      <p:sp>
        <p:nvSpPr>
          <p:cNvPr id="138" name="Google Shape;138;g209f913b665_1_0"/>
          <p:cNvSpPr txBox="1"/>
          <p:nvPr/>
        </p:nvSpPr>
        <p:spPr>
          <a:xfrm>
            <a:off x="420750" y="7277250"/>
            <a:ext cx="11182500" cy="7095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900"/>
              <a:t>TP53 DOMAINS/IMPORTANT MOTIFS BY AMINO ACID RANGE</a:t>
            </a:r>
            <a:endParaRPr b="1" sz="2900"/>
          </a:p>
          <a:p>
            <a:pPr indent="0" lvl="0" marL="0" rtl="0" algn="l">
              <a:spcBef>
                <a:spcPts val="0"/>
              </a:spcBef>
              <a:spcAft>
                <a:spcPts val="0"/>
              </a:spcAft>
              <a:buNone/>
            </a:pPr>
            <a:r>
              <a:t/>
            </a:r>
            <a:endParaRPr b="1" sz="3000"/>
          </a:p>
          <a:p>
            <a:pPr indent="0" lvl="0" marL="0" rtl="0" algn="l">
              <a:spcBef>
                <a:spcPts val="0"/>
              </a:spcBef>
              <a:spcAft>
                <a:spcPts val="0"/>
              </a:spcAft>
              <a:buNone/>
            </a:pPr>
            <a:r>
              <a:rPr lang="en" sz="3000"/>
              <a:t>TAD1: aa 17-25</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TAD2: aa 48-56</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Proline residues: aa 64-92</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DNA binding domain: aa 100-292</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Hinge domain: aa 293-324</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Oligomerization domain: aa 325-356</a:t>
            </a:r>
            <a:endParaRPr sz="3000"/>
          </a:p>
          <a:p>
            <a:pPr indent="0" lvl="0" marL="0" rtl="0" algn="l">
              <a:spcBef>
                <a:spcPts val="0"/>
              </a:spcBef>
              <a:spcAft>
                <a:spcPts val="0"/>
              </a:spcAft>
              <a:buNone/>
            </a:pPr>
            <a:r>
              <a:t/>
            </a:r>
            <a:endParaRPr sz="3000"/>
          </a:p>
          <a:p>
            <a:pPr indent="0" lvl="0" marL="0" rtl="0" algn="l">
              <a:spcBef>
                <a:spcPts val="0"/>
              </a:spcBef>
              <a:spcAft>
                <a:spcPts val="0"/>
              </a:spcAft>
              <a:buNone/>
            </a:pPr>
            <a:r>
              <a:rPr lang="en" sz="3000"/>
              <a:t>C-terminal domain (Basic domain): aa 368-387</a:t>
            </a:r>
            <a:endParaRPr sz="30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Cristina Fortuno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0x01010095D4F1A59B25A542B10FB00BA3CC43AE</vt:lpwstr>
  </property>
</Properties>
</file>