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
  </p:notesMasterIdLst>
  <p:sldIdLst>
    <p:sldId id="256" r:id="rId2"/>
    <p:sldId id="257" r:id="rId3"/>
    <p:sldId id="258" r:id="rId4"/>
    <p:sldId id="259" r:id="rId5"/>
  </p:sldIdLst>
  <p:sldSz cx="12344400" cy="15087600"/>
  <p:notesSz cx="6858000" cy="9144000"/>
  <p:embeddedFontLst>
    <p:embeddedFont>
      <p:font typeface="Roboto" panose="02000000000000000000" pitchFamily="2" charset="0"/>
      <p:regular r:id="rId7"/>
      <p:bold r:id="rId8"/>
      <p:italic r:id="rId9"/>
      <p:boldItalic r:id="rId1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872">
          <p15:clr>
            <a:srgbClr val="A4A3A4"/>
          </p15:clr>
        </p15:guide>
        <p15:guide id="2" pos="3888">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5" roundtripDataSignature="AMtx7mh0CFqhqMacy7Vsg9vckuhuBwyqk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gan Frone"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snapToGrid="0">
      <p:cViewPr varScale="1">
        <p:scale>
          <a:sx n="55" d="100"/>
          <a:sy n="55" d="100"/>
        </p:scale>
        <p:origin x="3280" y="208"/>
      </p:cViewPr>
      <p:guideLst>
        <p:guide orient="horz" pos="1872"/>
        <p:guide pos="38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1.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5" Type="http://customschemas.google.com/relationships/presentationmetadata" Target="meta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026544" y="685800"/>
            <a:ext cx="28056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2027238" y="685800"/>
            <a:ext cx="28051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2:notes"/>
          <p:cNvSpPr>
            <a:spLocks noGrp="1" noRot="1" noChangeAspect="1"/>
          </p:cNvSpPr>
          <p:nvPr>
            <p:ph type="sldImg" idx="2"/>
          </p:nvPr>
        </p:nvSpPr>
        <p:spPr>
          <a:xfrm>
            <a:off x="2027238" y="685800"/>
            <a:ext cx="28051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 name="Google Shape;7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209f913b665_0_5:notes"/>
          <p:cNvSpPr>
            <a:spLocks noGrp="1" noRot="1" noChangeAspect="1"/>
          </p:cNvSpPr>
          <p:nvPr>
            <p:ph type="sldImg" idx="2"/>
          </p:nvPr>
        </p:nvSpPr>
        <p:spPr>
          <a:xfrm>
            <a:off x="2027238" y="685800"/>
            <a:ext cx="2805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g209f913b66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209f913b665_1_0:notes"/>
          <p:cNvSpPr>
            <a:spLocks noGrp="1" noRot="1" noChangeAspect="1"/>
          </p:cNvSpPr>
          <p:nvPr>
            <p:ph type="sldImg" idx="2"/>
          </p:nvPr>
        </p:nvSpPr>
        <p:spPr>
          <a:xfrm>
            <a:off x="2026544" y="685800"/>
            <a:ext cx="28056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209f913b66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5"/>
          <p:cNvSpPr txBox="1">
            <a:spLocks noGrp="1"/>
          </p:cNvSpPr>
          <p:nvPr>
            <p:ph type="ctrTitle"/>
          </p:nvPr>
        </p:nvSpPr>
        <p:spPr>
          <a:xfrm>
            <a:off x="420806" y="2184087"/>
            <a:ext cx="11502900" cy="6021000"/>
          </a:xfrm>
          <a:prstGeom prst="rect">
            <a:avLst/>
          </a:prstGeom>
          <a:noFill/>
          <a:ln>
            <a:noFill/>
          </a:ln>
        </p:spPr>
        <p:txBody>
          <a:bodyPr spcFirstLastPara="1" wrap="square" lIns="172700" tIns="172700" rIns="172700" bIns="172700" anchor="b" anchorCtr="0">
            <a:noAutofit/>
          </a:bodyPr>
          <a:lstStyle>
            <a:lvl1pPr lvl="0" algn="ctr">
              <a:lnSpc>
                <a:spcPct val="100000"/>
              </a:lnSpc>
              <a:spcBef>
                <a:spcPts val="0"/>
              </a:spcBef>
              <a:spcAft>
                <a:spcPts val="0"/>
              </a:spcAft>
              <a:buSzPts val="9800"/>
              <a:buNone/>
              <a:defRPr sz="9800"/>
            </a:lvl1pPr>
            <a:lvl2pPr lvl="1" algn="ctr">
              <a:lnSpc>
                <a:spcPct val="100000"/>
              </a:lnSpc>
              <a:spcBef>
                <a:spcPts val="0"/>
              </a:spcBef>
              <a:spcAft>
                <a:spcPts val="0"/>
              </a:spcAft>
              <a:buSzPts val="9800"/>
              <a:buNone/>
              <a:defRPr sz="9800"/>
            </a:lvl2pPr>
            <a:lvl3pPr lvl="2" algn="ctr">
              <a:lnSpc>
                <a:spcPct val="100000"/>
              </a:lnSpc>
              <a:spcBef>
                <a:spcPts val="0"/>
              </a:spcBef>
              <a:spcAft>
                <a:spcPts val="0"/>
              </a:spcAft>
              <a:buSzPts val="9800"/>
              <a:buNone/>
              <a:defRPr sz="9800"/>
            </a:lvl3pPr>
            <a:lvl4pPr lvl="3" algn="ctr">
              <a:lnSpc>
                <a:spcPct val="100000"/>
              </a:lnSpc>
              <a:spcBef>
                <a:spcPts val="0"/>
              </a:spcBef>
              <a:spcAft>
                <a:spcPts val="0"/>
              </a:spcAft>
              <a:buSzPts val="9800"/>
              <a:buNone/>
              <a:defRPr sz="9800"/>
            </a:lvl4pPr>
            <a:lvl5pPr lvl="4" algn="ctr">
              <a:lnSpc>
                <a:spcPct val="100000"/>
              </a:lnSpc>
              <a:spcBef>
                <a:spcPts val="0"/>
              </a:spcBef>
              <a:spcAft>
                <a:spcPts val="0"/>
              </a:spcAft>
              <a:buSzPts val="9800"/>
              <a:buNone/>
              <a:defRPr sz="9800"/>
            </a:lvl5pPr>
            <a:lvl6pPr lvl="5" algn="ctr">
              <a:lnSpc>
                <a:spcPct val="100000"/>
              </a:lnSpc>
              <a:spcBef>
                <a:spcPts val="0"/>
              </a:spcBef>
              <a:spcAft>
                <a:spcPts val="0"/>
              </a:spcAft>
              <a:buSzPts val="9800"/>
              <a:buNone/>
              <a:defRPr sz="9800"/>
            </a:lvl6pPr>
            <a:lvl7pPr lvl="6" algn="ctr">
              <a:lnSpc>
                <a:spcPct val="100000"/>
              </a:lnSpc>
              <a:spcBef>
                <a:spcPts val="0"/>
              </a:spcBef>
              <a:spcAft>
                <a:spcPts val="0"/>
              </a:spcAft>
              <a:buSzPts val="9800"/>
              <a:buNone/>
              <a:defRPr sz="9800"/>
            </a:lvl7pPr>
            <a:lvl8pPr lvl="7" algn="ctr">
              <a:lnSpc>
                <a:spcPct val="100000"/>
              </a:lnSpc>
              <a:spcBef>
                <a:spcPts val="0"/>
              </a:spcBef>
              <a:spcAft>
                <a:spcPts val="0"/>
              </a:spcAft>
              <a:buSzPts val="9800"/>
              <a:buNone/>
              <a:defRPr sz="9800"/>
            </a:lvl8pPr>
            <a:lvl9pPr lvl="8" algn="ctr">
              <a:lnSpc>
                <a:spcPct val="100000"/>
              </a:lnSpc>
              <a:spcBef>
                <a:spcPts val="0"/>
              </a:spcBef>
              <a:spcAft>
                <a:spcPts val="0"/>
              </a:spcAft>
              <a:buSzPts val="9800"/>
              <a:buNone/>
              <a:defRPr sz="9800"/>
            </a:lvl9pPr>
          </a:lstStyle>
          <a:p>
            <a:endParaRPr/>
          </a:p>
        </p:txBody>
      </p:sp>
      <p:sp>
        <p:nvSpPr>
          <p:cNvPr id="11" name="Google Shape;11;p5"/>
          <p:cNvSpPr txBox="1">
            <a:spLocks noGrp="1"/>
          </p:cNvSpPr>
          <p:nvPr>
            <p:ph type="subTitle" idx="1"/>
          </p:nvPr>
        </p:nvSpPr>
        <p:spPr>
          <a:xfrm>
            <a:off x="420795" y="8313433"/>
            <a:ext cx="11502900" cy="2325000"/>
          </a:xfrm>
          <a:prstGeom prst="rect">
            <a:avLst/>
          </a:prstGeom>
          <a:noFill/>
          <a:ln>
            <a:noFill/>
          </a:ln>
        </p:spPr>
        <p:txBody>
          <a:bodyPr spcFirstLastPara="1" wrap="square" lIns="172700" tIns="172700" rIns="172700" bIns="172700" anchor="t" anchorCtr="0">
            <a:no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12" name="Google Shape;12;p5"/>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6"/>
          <p:cNvSpPr txBox="1">
            <a:spLocks noGrp="1"/>
          </p:cNvSpPr>
          <p:nvPr>
            <p:ph type="title"/>
          </p:nvPr>
        </p:nvSpPr>
        <p:spPr>
          <a:xfrm>
            <a:off x="420795" y="6309160"/>
            <a:ext cx="11502900" cy="2469300"/>
          </a:xfrm>
          <a:prstGeom prst="rect">
            <a:avLst/>
          </a:prstGeom>
          <a:noFill/>
          <a:ln>
            <a:noFill/>
          </a:ln>
        </p:spPr>
        <p:txBody>
          <a:bodyPr spcFirstLastPara="1" wrap="square" lIns="172700" tIns="172700" rIns="172700" bIns="172700" anchor="ctr" anchorCtr="0">
            <a:noAutofit/>
          </a:bodyPr>
          <a:lstStyle>
            <a:lvl1pPr lvl="0" algn="ctr">
              <a:lnSpc>
                <a:spcPct val="100000"/>
              </a:lnSpc>
              <a:spcBef>
                <a:spcPts val="0"/>
              </a:spcBef>
              <a:spcAft>
                <a:spcPts val="0"/>
              </a:spcAft>
              <a:buSzPts val="6800"/>
              <a:buNone/>
              <a:defRPr sz="6800"/>
            </a:lvl1pPr>
            <a:lvl2pPr lvl="1" algn="ctr">
              <a:lnSpc>
                <a:spcPct val="100000"/>
              </a:lnSpc>
              <a:spcBef>
                <a:spcPts val="0"/>
              </a:spcBef>
              <a:spcAft>
                <a:spcPts val="0"/>
              </a:spcAft>
              <a:buSzPts val="6800"/>
              <a:buNone/>
              <a:defRPr sz="6800"/>
            </a:lvl2pPr>
            <a:lvl3pPr lvl="2" algn="ctr">
              <a:lnSpc>
                <a:spcPct val="100000"/>
              </a:lnSpc>
              <a:spcBef>
                <a:spcPts val="0"/>
              </a:spcBef>
              <a:spcAft>
                <a:spcPts val="0"/>
              </a:spcAft>
              <a:buSzPts val="6800"/>
              <a:buNone/>
              <a:defRPr sz="6800"/>
            </a:lvl3pPr>
            <a:lvl4pPr lvl="3" algn="ctr">
              <a:lnSpc>
                <a:spcPct val="100000"/>
              </a:lnSpc>
              <a:spcBef>
                <a:spcPts val="0"/>
              </a:spcBef>
              <a:spcAft>
                <a:spcPts val="0"/>
              </a:spcAft>
              <a:buSzPts val="6800"/>
              <a:buNone/>
              <a:defRPr sz="6800"/>
            </a:lvl4pPr>
            <a:lvl5pPr lvl="4" algn="ctr">
              <a:lnSpc>
                <a:spcPct val="100000"/>
              </a:lnSpc>
              <a:spcBef>
                <a:spcPts val="0"/>
              </a:spcBef>
              <a:spcAft>
                <a:spcPts val="0"/>
              </a:spcAft>
              <a:buSzPts val="6800"/>
              <a:buNone/>
              <a:defRPr sz="6800"/>
            </a:lvl5pPr>
            <a:lvl6pPr lvl="5" algn="ctr">
              <a:lnSpc>
                <a:spcPct val="100000"/>
              </a:lnSpc>
              <a:spcBef>
                <a:spcPts val="0"/>
              </a:spcBef>
              <a:spcAft>
                <a:spcPts val="0"/>
              </a:spcAft>
              <a:buSzPts val="6800"/>
              <a:buNone/>
              <a:defRPr sz="6800"/>
            </a:lvl6pPr>
            <a:lvl7pPr lvl="6" algn="ctr">
              <a:lnSpc>
                <a:spcPct val="100000"/>
              </a:lnSpc>
              <a:spcBef>
                <a:spcPts val="0"/>
              </a:spcBef>
              <a:spcAft>
                <a:spcPts val="0"/>
              </a:spcAft>
              <a:buSzPts val="6800"/>
              <a:buNone/>
              <a:defRPr sz="6800"/>
            </a:lvl7pPr>
            <a:lvl8pPr lvl="7" algn="ctr">
              <a:lnSpc>
                <a:spcPct val="100000"/>
              </a:lnSpc>
              <a:spcBef>
                <a:spcPts val="0"/>
              </a:spcBef>
              <a:spcAft>
                <a:spcPts val="0"/>
              </a:spcAft>
              <a:buSzPts val="6800"/>
              <a:buNone/>
              <a:defRPr sz="6800"/>
            </a:lvl8pPr>
            <a:lvl9pPr lvl="8" algn="ctr">
              <a:lnSpc>
                <a:spcPct val="100000"/>
              </a:lnSpc>
              <a:spcBef>
                <a:spcPts val="0"/>
              </a:spcBef>
              <a:spcAft>
                <a:spcPts val="0"/>
              </a:spcAft>
              <a:buSzPts val="6800"/>
              <a:buNone/>
              <a:defRPr sz="6800"/>
            </a:lvl9pPr>
          </a:lstStyle>
          <a:p>
            <a:endParaRPr/>
          </a:p>
        </p:txBody>
      </p:sp>
      <p:sp>
        <p:nvSpPr>
          <p:cNvPr id="15" name="Google Shape;15;p6"/>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7"/>
          <p:cNvSpPr txBox="1">
            <a:spLocks noGrp="1"/>
          </p:cNvSpPr>
          <p:nvPr>
            <p:ph type="title"/>
          </p:nvPr>
        </p:nvSpPr>
        <p:spPr>
          <a:xfrm>
            <a:off x="420795" y="1305407"/>
            <a:ext cx="11502900" cy="1680000"/>
          </a:xfrm>
          <a:prstGeom prst="rect">
            <a:avLst/>
          </a:prstGeom>
          <a:noFill/>
          <a:ln>
            <a:noFill/>
          </a:ln>
        </p:spPr>
        <p:txBody>
          <a:bodyPr spcFirstLastPara="1" wrap="square" lIns="172700" tIns="172700" rIns="172700" bIns="172700" anchor="t" anchorCtr="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a:endParaRPr/>
          </a:p>
        </p:txBody>
      </p:sp>
      <p:sp>
        <p:nvSpPr>
          <p:cNvPr id="18" name="Google Shape;18;p7"/>
          <p:cNvSpPr txBox="1">
            <a:spLocks noGrp="1"/>
          </p:cNvSpPr>
          <p:nvPr>
            <p:ph type="body" idx="1"/>
          </p:nvPr>
        </p:nvSpPr>
        <p:spPr>
          <a:xfrm>
            <a:off x="420795" y="3380593"/>
            <a:ext cx="11502900" cy="10021500"/>
          </a:xfrm>
          <a:prstGeom prst="rect">
            <a:avLst/>
          </a:prstGeom>
          <a:noFill/>
          <a:ln>
            <a:noFill/>
          </a:ln>
        </p:spPr>
        <p:txBody>
          <a:bodyPr spcFirstLastPara="1" wrap="square" lIns="172700" tIns="172700" rIns="172700" bIns="172700" anchor="t" anchorCtr="0">
            <a:noAutofit/>
          </a:bodyPr>
          <a:lstStyle>
            <a:lvl1pPr marL="457200" lvl="0" indent="-444500" algn="l">
              <a:lnSpc>
                <a:spcPct val="115000"/>
              </a:lnSpc>
              <a:spcBef>
                <a:spcPts val="0"/>
              </a:spcBef>
              <a:spcAft>
                <a:spcPts val="0"/>
              </a:spcAft>
              <a:buSzPts val="3400"/>
              <a:buChar char="●"/>
              <a:defRPr/>
            </a:lvl1pPr>
            <a:lvl2pPr marL="914400" lvl="1" indent="-393700" algn="l">
              <a:lnSpc>
                <a:spcPct val="115000"/>
              </a:lnSpc>
              <a:spcBef>
                <a:spcPts val="3000"/>
              </a:spcBef>
              <a:spcAft>
                <a:spcPts val="0"/>
              </a:spcAft>
              <a:buSzPts val="2600"/>
              <a:buChar char="○"/>
              <a:defRPr/>
            </a:lvl2pPr>
            <a:lvl3pPr marL="1371600" lvl="2" indent="-393700" algn="l">
              <a:lnSpc>
                <a:spcPct val="115000"/>
              </a:lnSpc>
              <a:spcBef>
                <a:spcPts val="3000"/>
              </a:spcBef>
              <a:spcAft>
                <a:spcPts val="0"/>
              </a:spcAft>
              <a:buSzPts val="2600"/>
              <a:buChar char="■"/>
              <a:defRPr/>
            </a:lvl3pPr>
            <a:lvl4pPr marL="1828800" lvl="3" indent="-393700" algn="l">
              <a:lnSpc>
                <a:spcPct val="115000"/>
              </a:lnSpc>
              <a:spcBef>
                <a:spcPts val="3000"/>
              </a:spcBef>
              <a:spcAft>
                <a:spcPts val="0"/>
              </a:spcAft>
              <a:buSzPts val="2600"/>
              <a:buChar char="●"/>
              <a:defRPr/>
            </a:lvl4pPr>
            <a:lvl5pPr marL="2286000" lvl="4" indent="-393700" algn="l">
              <a:lnSpc>
                <a:spcPct val="115000"/>
              </a:lnSpc>
              <a:spcBef>
                <a:spcPts val="3000"/>
              </a:spcBef>
              <a:spcAft>
                <a:spcPts val="0"/>
              </a:spcAft>
              <a:buSzPts val="2600"/>
              <a:buChar char="○"/>
              <a:defRPr/>
            </a:lvl5pPr>
            <a:lvl6pPr marL="2743200" lvl="5" indent="-393700" algn="l">
              <a:lnSpc>
                <a:spcPct val="115000"/>
              </a:lnSpc>
              <a:spcBef>
                <a:spcPts val="3000"/>
              </a:spcBef>
              <a:spcAft>
                <a:spcPts val="0"/>
              </a:spcAft>
              <a:buSzPts val="2600"/>
              <a:buChar char="■"/>
              <a:defRPr/>
            </a:lvl6pPr>
            <a:lvl7pPr marL="3200400" lvl="6" indent="-393700" algn="l">
              <a:lnSpc>
                <a:spcPct val="115000"/>
              </a:lnSpc>
              <a:spcBef>
                <a:spcPts val="3000"/>
              </a:spcBef>
              <a:spcAft>
                <a:spcPts val="0"/>
              </a:spcAft>
              <a:buSzPts val="2600"/>
              <a:buChar char="●"/>
              <a:defRPr/>
            </a:lvl7pPr>
            <a:lvl8pPr marL="3657600" lvl="7" indent="-393700" algn="l">
              <a:lnSpc>
                <a:spcPct val="115000"/>
              </a:lnSpc>
              <a:spcBef>
                <a:spcPts val="3000"/>
              </a:spcBef>
              <a:spcAft>
                <a:spcPts val="0"/>
              </a:spcAft>
              <a:buSzPts val="2600"/>
              <a:buChar char="○"/>
              <a:defRPr/>
            </a:lvl8pPr>
            <a:lvl9pPr marL="4114800" lvl="8" indent="-393700" algn="l">
              <a:lnSpc>
                <a:spcPct val="115000"/>
              </a:lnSpc>
              <a:spcBef>
                <a:spcPts val="3000"/>
              </a:spcBef>
              <a:spcAft>
                <a:spcPts val="3000"/>
              </a:spcAft>
              <a:buSzPts val="2600"/>
              <a:buChar char="■"/>
              <a:defRPr/>
            </a:lvl9pPr>
          </a:lstStyle>
          <a:p>
            <a:endParaRPr/>
          </a:p>
        </p:txBody>
      </p:sp>
      <p:sp>
        <p:nvSpPr>
          <p:cNvPr id="19" name="Google Shape;19;p7"/>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8"/>
          <p:cNvSpPr txBox="1">
            <a:spLocks noGrp="1"/>
          </p:cNvSpPr>
          <p:nvPr>
            <p:ph type="title"/>
          </p:nvPr>
        </p:nvSpPr>
        <p:spPr>
          <a:xfrm>
            <a:off x="420795" y="1305407"/>
            <a:ext cx="11502900" cy="1680000"/>
          </a:xfrm>
          <a:prstGeom prst="rect">
            <a:avLst/>
          </a:prstGeom>
          <a:noFill/>
          <a:ln>
            <a:noFill/>
          </a:ln>
        </p:spPr>
        <p:txBody>
          <a:bodyPr spcFirstLastPara="1" wrap="square" lIns="172700" tIns="172700" rIns="172700" bIns="172700" anchor="t" anchorCtr="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a:endParaRPr/>
          </a:p>
        </p:txBody>
      </p:sp>
      <p:sp>
        <p:nvSpPr>
          <p:cNvPr id="22" name="Google Shape;22;p8"/>
          <p:cNvSpPr txBox="1">
            <a:spLocks noGrp="1"/>
          </p:cNvSpPr>
          <p:nvPr>
            <p:ph type="body" idx="1"/>
          </p:nvPr>
        </p:nvSpPr>
        <p:spPr>
          <a:xfrm>
            <a:off x="420795" y="3380593"/>
            <a:ext cx="5399700" cy="10021500"/>
          </a:xfrm>
          <a:prstGeom prst="rect">
            <a:avLst/>
          </a:prstGeom>
          <a:noFill/>
          <a:ln>
            <a:noFill/>
          </a:ln>
        </p:spPr>
        <p:txBody>
          <a:bodyPr spcFirstLastPara="1" wrap="square" lIns="172700" tIns="172700" rIns="172700" bIns="172700" anchor="t" anchorCtr="0">
            <a:noAutofit/>
          </a:bodyPr>
          <a:lstStyle>
            <a:lvl1pPr marL="457200" lvl="0" indent="-393700" algn="l">
              <a:lnSpc>
                <a:spcPct val="115000"/>
              </a:lnSpc>
              <a:spcBef>
                <a:spcPts val="0"/>
              </a:spcBef>
              <a:spcAft>
                <a:spcPts val="0"/>
              </a:spcAft>
              <a:buSzPts val="2600"/>
              <a:buChar char="●"/>
              <a:defRPr sz="2600"/>
            </a:lvl1pPr>
            <a:lvl2pPr marL="914400" lvl="1" indent="-374650" algn="l">
              <a:lnSpc>
                <a:spcPct val="115000"/>
              </a:lnSpc>
              <a:spcBef>
                <a:spcPts val="3000"/>
              </a:spcBef>
              <a:spcAft>
                <a:spcPts val="0"/>
              </a:spcAft>
              <a:buSzPts val="2300"/>
              <a:buChar char="○"/>
              <a:defRPr sz="2300"/>
            </a:lvl2pPr>
            <a:lvl3pPr marL="1371600" lvl="2" indent="-374650" algn="l">
              <a:lnSpc>
                <a:spcPct val="115000"/>
              </a:lnSpc>
              <a:spcBef>
                <a:spcPts val="3000"/>
              </a:spcBef>
              <a:spcAft>
                <a:spcPts val="0"/>
              </a:spcAft>
              <a:buSzPts val="2300"/>
              <a:buChar char="■"/>
              <a:defRPr sz="2300"/>
            </a:lvl3pPr>
            <a:lvl4pPr marL="1828800" lvl="3" indent="-374650" algn="l">
              <a:lnSpc>
                <a:spcPct val="115000"/>
              </a:lnSpc>
              <a:spcBef>
                <a:spcPts val="3000"/>
              </a:spcBef>
              <a:spcAft>
                <a:spcPts val="0"/>
              </a:spcAft>
              <a:buSzPts val="2300"/>
              <a:buChar char="●"/>
              <a:defRPr sz="2300"/>
            </a:lvl4pPr>
            <a:lvl5pPr marL="2286000" lvl="4" indent="-374650" algn="l">
              <a:lnSpc>
                <a:spcPct val="115000"/>
              </a:lnSpc>
              <a:spcBef>
                <a:spcPts val="3000"/>
              </a:spcBef>
              <a:spcAft>
                <a:spcPts val="0"/>
              </a:spcAft>
              <a:buSzPts val="2300"/>
              <a:buChar char="○"/>
              <a:defRPr sz="2300"/>
            </a:lvl5pPr>
            <a:lvl6pPr marL="2743200" lvl="5" indent="-374650" algn="l">
              <a:lnSpc>
                <a:spcPct val="115000"/>
              </a:lnSpc>
              <a:spcBef>
                <a:spcPts val="3000"/>
              </a:spcBef>
              <a:spcAft>
                <a:spcPts val="0"/>
              </a:spcAft>
              <a:buSzPts val="2300"/>
              <a:buChar char="■"/>
              <a:defRPr sz="2300"/>
            </a:lvl6pPr>
            <a:lvl7pPr marL="3200400" lvl="6" indent="-374650" algn="l">
              <a:lnSpc>
                <a:spcPct val="115000"/>
              </a:lnSpc>
              <a:spcBef>
                <a:spcPts val="3000"/>
              </a:spcBef>
              <a:spcAft>
                <a:spcPts val="0"/>
              </a:spcAft>
              <a:buSzPts val="2300"/>
              <a:buChar char="●"/>
              <a:defRPr sz="2300"/>
            </a:lvl7pPr>
            <a:lvl8pPr marL="3657600" lvl="7" indent="-374650" algn="l">
              <a:lnSpc>
                <a:spcPct val="115000"/>
              </a:lnSpc>
              <a:spcBef>
                <a:spcPts val="3000"/>
              </a:spcBef>
              <a:spcAft>
                <a:spcPts val="0"/>
              </a:spcAft>
              <a:buSzPts val="2300"/>
              <a:buChar char="○"/>
              <a:defRPr sz="2300"/>
            </a:lvl8pPr>
            <a:lvl9pPr marL="4114800" lvl="8" indent="-374650" algn="l">
              <a:lnSpc>
                <a:spcPct val="115000"/>
              </a:lnSpc>
              <a:spcBef>
                <a:spcPts val="3000"/>
              </a:spcBef>
              <a:spcAft>
                <a:spcPts val="3000"/>
              </a:spcAft>
              <a:buSzPts val="2300"/>
              <a:buChar char="■"/>
              <a:defRPr sz="2300"/>
            </a:lvl9pPr>
          </a:lstStyle>
          <a:p>
            <a:endParaRPr/>
          </a:p>
        </p:txBody>
      </p:sp>
      <p:sp>
        <p:nvSpPr>
          <p:cNvPr id="23" name="Google Shape;23;p8"/>
          <p:cNvSpPr txBox="1">
            <a:spLocks noGrp="1"/>
          </p:cNvSpPr>
          <p:nvPr>
            <p:ph type="body" idx="2"/>
          </p:nvPr>
        </p:nvSpPr>
        <p:spPr>
          <a:xfrm>
            <a:off x="6523740" y="3380593"/>
            <a:ext cx="5399700" cy="10021500"/>
          </a:xfrm>
          <a:prstGeom prst="rect">
            <a:avLst/>
          </a:prstGeom>
          <a:noFill/>
          <a:ln>
            <a:noFill/>
          </a:ln>
        </p:spPr>
        <p:txBody>
          <a:bodyPr spcFirstLastPara="1" wrap="square" lIns="172700" tIns="172700" rIns="172700" bIns="172700" anchor="t" anchorCtr="0">
            <a:noAutofit/>
          </a:bodyPr>
          <a:lstStyle>
            <a:lvl1pPr marL="457200" lvl="0" indent="-393700" algn="l">
              <a:lnSpc>
                <a:spcPct val="115000"/>
              </a:lnSpc>
              <a:spcBef>
                <a:spcPts val="0"/>
              </a:spcBef>
              <a:spcAft>
                <a:spcPts val="0"/>
              </a:spcAft>
              <a:buSzPts val="2600"/>
              <a:buChar char="●"/>
              <a:defRPr sz="2600"/>
            </a:lvl1pPr>
            <a:lvl2pPr marL="914400" lvl="1" indent="-374650" algn="l">
              <a:lnSpc>
                <a:spcPct val="115000"/>
              </a:lnSpc>
              <a:spcBef>
                <a:spcPts val="3000"/>
              </a:spcBef>
              <a:spcAft>
                <a:spcPts val="0"/>
              </a:spcAft>
              <a:buSzPts val="2300"/>
              <a:buChar char="○"/>
              <a:defRPr sz="2300"/>
            </a:lvl2pPr>
            <a:lvl3pPr marL="1371600" lvl="2" indent="-374650" algn="l">
              <a:lnSpc>
                <a:spcPct val="115000"/>
              </a:lnSpc>
              <a:spcBef>
                <a:spcPts val="3000"/>
              </a:spcBef>
              <a:spcAft>
                <a:spcPts val="0"/>
              </a:spcAft>
              <a:buSzPts val="2300"/>
              <a:buChar char="■"/>
              <a:defRPr sz="2300"/>
            </a:lvl3pPr>
            <a:lvl4pPr marL="1828800" lvl="3" indent="-374650" algn="l">
              <a:lnSpc>
                <a:spcPct val="115000"/>
              </a:lnSpc>
              <a:spcBef>
                <a:spcPts val="3000"/>
              </a:spcBef>
              <a:spcAft>
                <a:spcPts val="0"/>
              </a:spcAft>
              <a:buSzPts val="2300"/>
              <a:buChar char="●"/>
              <a:defRPr sz="2300"/>
            </a:lvl4pPr>
            <a:lvl5pPr marL="2286000" lvl="4" indent="-374650" algn="l">
              <a:lnSpc>
                <a:spcPct val="115000"/>
              </a:lnSpc>
              <a:spcBef>
                <a:spcPts val="3000"/>
              </a:spcBef>
              <a:spcAft>
                <a:spcPts val="0"/>
              </a:spcAft>
              <a:buSzPts val="2300"/>
              <a:buChar char="○"/>
              <a:defRPr sz="2300"/>
            </a:lvl5pPr>
            <a:lvl6pPr marL="2743200" lvl="5" indent="-374650" algn="l">
              <a:lnSpc>
                <a:spcPct val="115000"/>
              </a:lnSpc>
              <a:spcBef>
                <a:spcPts val="3000"/>
              </a:spcBef>
              <a:spcAft>
                <a:spcPts val="0"/>
              </a:spcAft>
              <a:buSzPts val="2300"/>
              <a:buChar char="■"/>
              <a:defRPr sz="2300"/>
            </a:lvl6pPr>
            <a:lvl7pPr marL="3200400" lvl="6" indent="-374650" algn="l">
              <a:lnSpc>
                <a:spcPct val="115000"/>
              </a:lnSpc>
              <a:spcBef>
                <a:spcPts val="3000"/>
              </a:spcBef>
              <a:spcAft>
                <a:spcPts val="0"/>
              </a:spcAft>
              <a:buSzPts val="2300"/>
              <a:buChar char="●"/>
              <a:defRPr sz="2300"/>
            </a:lvl7pPr>
            <a:lvl8pPr marL="3657600" lvl="7" indent="-374650" algn="l">
              <a:lnSpc>
                <a:spcPct val="115000"/>
              </a:lnSpc>
              <a:spcBef>
                <a:spcPts val="3000"/>
              </a:spcBef>
              <a:spcAft>
                <a:spcPts val="0"/>
              </a:spcAft>
              <a:buSzPts val="2300"/>
              <a:buChar char="○"/>
              <a:defRPr sz="2300"/>
            </a:lvl8pPr>
            <a:lvl9pPr marL="4114800" lvl="8" indent="-374650" algn="l">
              <a:lnSpc>
                <a:spcPct val="115000"/>
              </a:lnSpc>
              <a:spcBef>
                <a:spcPts val="3000"/>
              </a:spcBef>
              <a:spcAft>
                <a:spcPts val="3000"/>
              </a:spcAft>
              <a:buSzPts val="2300"/>
              <a:buChar char="■"/>
              <a:defRPr sz="2300"/>
            </a:lvl9pPr>
          </a:lstStyle>
          <a:p>
            <a:endParaRPr/>
          </a:p>
        </p:txBody>
      </p:sp>
      <p:sp>
        <p:nvSpPr>
          <p:cNvPr id="24" name="Google Shape;24;p8"/>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9"/>
          <p:cNvSpPr txBox="1">
            <a:spLocks noGrp="1"/>
          </p:cNvSpPr>
          <p:nvPr>
            <p:ph type="title"/>
          </p:nvPr>
        </p:nvSpPr>
        <p:spPr>
          <a:xfrm>
            <a:off x="420795" y="1305407"/>
            <a:ext cx="11502900" cy="1680000"/>
          </a:xfrm>
          <a:prstGeom prst="rect">
            <a:avLst/>
          </a:prstGeom>
          <a:noFill/>
          <a:ln>
            <a:noFill/>
          </a:ln>
        </p:spPr>
        <p:txBody>
          <a:bodyPr spcFirstLastPara="1" wrap="square" lIns="172700" tIns="172700" rIns="172700" bIns="172700" anchor="t" anchorCtr="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a:endParaRPr/>
          </a:p>
        </p:txBody>
      </p:sp>
      <p:sp>
        <p:nvSpPr>
          <p:cNvPr id="27" name="Google Shape;27;p9"/>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10"/>
          <p:cNvSpPr txBox="1">
            <a:spLocks noGrp="1"/>
          </p:cNvSpPr>
          <p:nvPr>
            <p:ph type="title"/>
          </p:nvPr>
        </p:nvSpPr>
        <p:spPr>
          <a:xfrm>
            <a:off x="420795" y="1629760"/>
            <a:ext cx="3790800" cy="2216700"/>
          </a:xfrm>
          <a:prstGeom prst="rect">
            <a:avLst/>
          </a:prstGeom>
          <a:noFill/>
          <a:ln>
            <a:noFill/>
          </a:ln>
        </p:spPr>
        <p:txBody>
          <a:bodyPr spcFirstLastPara="1" wrap="square" lIns="172700" tIns="172700" rIns="172700" bIns="172700" anchor="b" anchorCtr="0">
            <a:noAutofit/>
          </a:bodyPr>
          <a:lstStyle>
            <a:lvl1pPr lvl="0" algn="l">
              <a:lnSpc>
                <a:spcPct val="100000"/>
              </a:lnSpc>
              <a:spcBef>
                <a:spcPts val="0"/>
              </a:spcBef>
              <a:spcAft>
                <a:spcPts val="0"/>
              </a:spcAft>
              <a:buSzPts val="4500"/>
              <a:buNone/>
              <a:defRPr sz="4500"/>
            </a:lvl1pPr>
            <a:lvl2pPr lvl="1" algn="l">
              <a:lnSpc>
                <a:spcPct val="100000"/>
              </a:lnSpc>
              <a:spcBef>
                <a:spcPts val="0"/>
              </a:spcBef>
              <a:spcAft>
                <a:spcPts val="0"/>
              </a:spcAft>
              <a:buSzPts val="4500"/>
              <a:buNone/>
              <a:defRPr sz="4500"/>
            </a:lvl2pPr>
            <a:lvl3pPr lvl="2" algn="l">
              <a:lnSpc>
                <a:spcPct val="100000"/>
              </a:lnSpc>
              <a:spcBef>
                <a:spcPts val="0"/>
              </a:spcBef>
              <a:spcAft>
                <a:spcPts val="0"/>
              </a:spcAft>
              <a:buSzPts val="4500"/>
              <a:buNone/>
              <a:defRPr sz="4500"/>
            </a:lvl3pPr>
            <a:lvl4pPr lvl="3" algn="l">
              <a:lnSpc>
                <a:spcPct val="100000"/>
              </a:lnSpc>
              <a:spcBef>
                <a:spcPts val="0"/>
              </a:spcBef>
              <a:spcAft>
                <a:spcPts val="0"/>
              </a:spcAft>
              <a:buSzPts val="4500"/>
              <a:buNone/>
              <a:defRPr sz="4500"/>
            </a:lvl4pPr>
            <a:lvl5pPr lvl="4" algn="l">
              <a:lnSpc>
                <a:spcPct val="100000"/>
              </a:lnSpc>
              <a:spcBef>
                <a:spcPts val="0"/>
              </a:spcBef>
              <a:spcAft>
                <a:spcPts val="0"/>
              </a:spcAft>
              <a:buSzPts val="4500"/>
              <a:buNone/>
              <a:defRPr sz="4500"/>
            </a:lvl5pPr>
            <a:lvl6pPr lvl="5" algn="l">
              <a:lnSpc>
                <a:spcPct val="100000"/>
              </a:lnSpc>
              <a:spcBef>
                <a:spcPts val="0"/>
              </a:spcBef>
              <a:spcAft>
                <a:spcPts val="0"/>
              </a:spcAft>
              <a:buSzPts val="4500"/>
              <a:buNone/>
              <a:defRPr sz="4500"/>
            </a:lvl6pPr>
            <a:lvl7pPr lvl="6" algn="l">
              <a:lnSpc>
                <a:spcPct val="100000"/>
              </a:lnSpc>
              <a:spcBef>
                <a:spcPts val="0"/>
              </a:spcBef>
              <a:spcAft>
                <a:spcPts val="0"/>
              </a:spcAft>
              <a:buSzPts val="4500"/>
              <a:buNone/>
              <a:defRPr sz="4500"/>
            </a:lvl7pPr>
            <a:lvl8pPr lvl="7" algn="l">
              <a:lnSpc>
                <a:spcPct val="100000"/>
              </a:lnSpc>
              <a:spcBef>
                <a:spcPts val="0"/>
              </a:spcBef>
              <a:spcAft>
                <a:spcPts val="0"/>
              </a:spcAft>
              <a:buSzPts val="4500"/>
              <a:buNone/>
              <a:defRPr sz="4500"/>
            </a:lvl8pPr>
            <a:lvl9pPr lvl="8" algn="l">
              <a:lnSpc>
                <a:spcPct val="100000"/>
              </a:lnSpc>
              <a:spcBef>
                <a:spcPts val="0"/>
              </a:spcBef>
              <a:spcAft>
                <a:spcPts val="0"/>
              </a:spcAft>
              <a:buSzPts val="4500"/>
              <a:buNone/>
              <a:defRPr sz="4500"/>
            </a:lvl9pPr>
          </a:lstStyle>
          <a:p>
            <a:endParaRPr/>
          </a:p>
        </p:txBody>
      </p:sp>
      <p:sp>
        <p:nvSpPr>
          <p:cNvPr id="30" name="Google Shape;30;p10"/>
          <p:cNvSpPr txBox="1">
            <a:spLocks noGrp="1"/>
          </p:cNvSpPr>
          <p:nvPr>
            <p:ph type="body" idx="1"/>
          </p:nvPr>
        </p:nvSpPr>
        <p:spPr>
          <a:xfrm>
            <a:off x="420795" y="4076160"/>
            <a:ext cx="3790800" cy="9326100"/>
          </a:xfrm>
          <a:prstGeom prst="rect">
            <a:avLst/>
          </a:prstGeom>
          <a:noFill/>
          <a:ln>
            <a:noFill/>
          </a:ln>
        </p:spPr>
        <p:txBody>
          <a:bodyPr spcFirstLastPara="1" wrap="square" lIns="172700" tIns="172700" rIns="172700" bIns="172700" anchor="t" anchorCtr="0">
            <a:noAutofit/>
          </a:bodyPr>
          <a:lstStyle>
            <a:lvl1pPr marL="457200" lvl="0" indent="-374650" algn="l">
              <a:lnSpc>
                <a:spcPct val="115000"/>
              </a:lnSpc>
              <a:spcBef>
                <a:spcPts val="0"/>
              </a:spcBef>
              <a:spcAft>
                <a:spcPts val="0"/>
              </a:spcAft>
              <a:buSzPts val="2300"/>
              <a:buChar char="●"/>
              <a:defRPr sz="2300"/>
            </a:lvl1pPr>
            <a:lvl2pPr marL="914400" lvl="1" indent="-374650" algn="l">
              <a:lnSpc>
                <a:spcPct val="115000"/>
              </a:lnSpc>
              <a:spcBef>
                <a:spcPts val="3000"/>
              </a:spcBef>
              <a:spcAft>
                <a:spcPts val="0"/>
              </a:spcAft>
              <a:buSzPts val="2300"/>
              <a:buChar char="○"/>
              <a:defRPr sz="2300"/>
            </a:lvl2pPr>
            <a:lvl3pPr marL="1371600" lvl="2" indent="-374650" algn="l">
              <a:lnSpc>
                <a:spcPct val="115000"/>
              </a:lnSpc>
              <a:spcBef>
                <a:spcPts val="3000"/>
              </a:spcBef>
              <a:spcAft>
                <a:spcPts val="0"/>
              </a:spcAft>
              <a:buSzPts val="2300"/>
              <a:buChar char="■"/>
              <a:defRPr sz="2300"/>
            </a:lvl3pPr>
            <a:lvl4pPr marL="1828800" lvl="3" indent="-374650" algn="l">
              <a:lnSpc>
                <a:spcPct val="115000"/>
              </a:lnSpc>
              <a:spcBef>
                <a:spcPts val="3000"/>
              </a:spcBef>
              <a:spcAft>
                <a:spcPts val="0"/>
              </a:spcAft>
              <a:buSzPts val="2300"/>
              <a:buChar char="●"/>
              <a:defRPr sz="2300"/>
            </a:lvl4pPr>
            <a:lvl5pPr marL="2286000" lvl="4" indent="-374650" algn="l">
              <a:lnSpc>
                <a:spcPct val="115000"/>
              </a:lnSpc>
              <a:spcBef>
                <a:spcPts val="3000"/>
              </a:spcBef>
              <a:spcAft>
                <a:spcPts val="0"/>
              </a:spcAft>
              <a:buSzPts val="2300"/>
              <a:buChar char="○"/>
              <a:defRPr sz="2300"/>
            </a:lvl5pPr>
            <a:lvl6pPr marL="2743200" lvl="5" indent="-374650" algn="l">
              <a:lnSpc>
                <a:spcPct val="115000"/>
              </a:lnSpc>
              <a:spcBef>
                <a:spcPts val="3000"/>
              </a:spcBef>
              <a:spcAft>
                <a:spcPts val="0"/>
              </a:spcAft>
              <a:buSzPts val="2300"/>
              <a:buChar char="■"/>
              <a:defRPr sz="2300"/>
            </a:lvl6pPr>
            <a:lvl7pPr marL="3200400" lvl="6" indent="-374650" algn="l">
              <a:lnSpc>
                <a:spcPct val="115000"/>
              </a:lnSpc>
              <a:spcBef>
                <a:spcPts val="3000"/>
              </a:spcBef>
              <a:spcAft>
                <a:spcPts val="0"/>
              </a:spcAft>
              <a:buSzPts val="2300"/>
              <a:buChar char="●"/>
              <a:defRPr sz="2300"/>
            </a:lvl7pPr>
            <a:lvl8pPr marL="3657600" lvl="7" indent="-374650" algn="l">
              <a:lnSpc>
                <a:spcPct val="115000"/>
              </a:lnSpc>
              <a:spcBef>
                <a:spcPts val="3000"/>
              </a:spcBef>
              <a:spcAft>
                <a:spcPts val="0"/>
              </a:spcAft>
              <a:buSzPts val="2300"/>
              <a:buChar char="○"/>
              <a:defRPr sz="2300"/>
            </a:lvl8pPr>
            <a:lvl9pPr marL="4114800" lvl="8" indent="-374650" algn="l">
              <a:lnSpc>
                <a:spcPct val="115000"/>
              </a:lnSpc>
              <a:spcBef>
                <a:spcPts val="3000"/>
              </a:spcBef>
              <a:spcAft>
                <a:spcPts val="3000"/>
              </a:spcAft>
              <a:buSzPts val="2300"/>
              <a:buChar char="■"/>
              <a:defRPr sz="2300"/>
            </a:lvl9pPr>
          </a:lstStyle>
          <a:p>
            <a:endParaRPr/>
          </a:p>
        </p:txBody>
      </p:sp>
      <p:sp>
        <p:nvSpPr>
          <p:cNvPr id="31" name="Google Shape;31;p10"/>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11"/>
          <p:cNvSpPr txBox="1">
            <a:spLocks noGrp="1"/>
          </p:cNvSpPr>
          <p:nvPr>
            <p:ph type="title"/>
          </p:nvPr>
        </p:nvSpPr>
        <p:spPr>
          <a:xfrm>
            <a:off x="661838" y="1320440"/>
            <a:ext cx="8596500" cy="11999700"/>
          </a:xfrm>
          <a:prstGeom prst="rect">
            <a:avLst/>
          </a:prstGeom>
          <a:noFill/>
          <a:ln>
            <a:noFill/>
          </a:ln>
        </p:spPr>
        <p:txBody>
          <a:bodyPr spcFirstLastPara="1" wrap="square" lIns="172700" tIns="172700" rIns="172700" bIns="172700" anchor="ctr" anchorCtr="0">
            <a:noAutofit/>
          </a:bodyPr>
          <a:lstStyle>
            <a:lvl1pPr lvl="0" algn="l">
              <a:lnSpc>
                <a:spcPct val="100000"/>
              </a:lnSpc>
              <a:spcBef>
                <a:spcPts val="0"/>
              </a:spcBef>
              <a:spcAft>
                <a:spcPts val="0"/>
              </a:spcAft>
              <a:buSzPts val="9100"/>
              <a:buNone/>
              <a:defRPr sz="9100"/>
            </a:lvl1pPr>
            <a:lvl2pPr lvl="1" algn="l">
              <a:lnSpc>
                <a:spcPct val="100000"/>
              </a:lnSpc>
              <a:spcBef>
                <a:spcPts val="0"/>
              </a:spcBef>
              <a:spcAft>
                <a:spcPts val="0"/>
              </a:spcAft>
              <a:buSzPts val="9100"/>
              <a:buNone/>
              <a:defRPr sz="9100"/>
            </a:lvl2pPr>
            <a:lvl3pPr lvl="2" algn="l">
              <a:lnSpc>
                <a:spcPct val="100000"/>
              </a:lnSpc>
              <a:spcBef>
                <a:spcPts val="0"/>
              </a:spcBef>
              <a:spcAft>
                <a:spcPts val="0"/>
              </a:spcAft>
              <a:buSzPts val="9100"/>
              <a:buNone/>
              <a:defRPr sz="9100"/>
            </a:lvl3pPr>
            <a:lvl4pPr lvl="3" algn="l">
              <a:lnSpc>
                <a:spcPct val="100000"/>
              </a:lnSpc>
              <a:spcBef>
                <a:spcPts val="0"/>
              </a:spcBef>
              <a:spcAft>
                <a:spcPts val="0"/>
              </a:spcAft>
              <a:buSzPts val="9100"/>
              <a:buNone/>
              <a:defRPr sz="9100"/>
            </a:lvl4pPr>
            <a:lvl5pPr lvl="4" algn="l">
              <a:lnSpc>
                <a:spcPct val="100000"/>
              </a:lnSpc>
              <a:spcBef>
                <a:spcPts val="0"/>
              </a:spcBef>
              <a:spcAft>
                <a:spcPts val="0"/>
              </a:spcAft>
              <a:buSzPts val="9100"/>
              <a:buNone/>
              <a:defRPr sz="9100"/>
            </a:lvl5pPr>
            <a:lvl6pPr lvl="5" algn="l">
              <a:lnSpc>
                <a:spcPct val="100000"/>
              </a:lnSpc>
              <a:spcBef>
                <a:spcPts val="0"/>
              </a:spcBef>
              <a:spcAft>
                <a:spcPts val="0"/>
              </a:spcAft>
              <a:buSzPts val="9100"/>
              <a:buNone/>
              <a:defRPr sz="9100"/>
            </a:lvl6pPr>
            <a:lvl7pPr lvl="6" algn="l">
              <a:lnSpc>
                <a:spcPct val="100000"/>
              </a:lnSpc>
              <a:spcBef>
                <a:spcPts val="0"/>
              </a:spcBef>
              <a:spcAft>
                <a:spcPts val="0"/>
              </a:spcAft>
              <a:buSzPts val="9100"/>
              <a:buNone/>
              <a:defRPr sz="9100"/>
            </a:lvl7pPr>
            <a:lvl8pPr lvl="7" algn="l">
              <a:lnSpc>
                <a:spcPct val="100000"/>
              </a:lnSpc>
              <a:spcBef>
                <a:spcPts val="0"/>
              </a:spcBef>
              <a:spcAft>
                <a:spcPts val="0"/>
              </a:spcAft>
              <a:buSzPts val="9100"/>
              <a:buNone/>
              <a:defRPr sz="9100"/>
            </a:lvl8pPr>
            <a:lvl9pPr lvl="8" algn="l">
              <a:lnSpc>
                <a:spcPct val="100000"/>
              </a:lnSpc>
              <a:spcBef>
                <a:spcPts val="0"/>
              </a:spcBef>
              <a:spcAft>
                <a:spcPts val="0"/>
              </a:spcAft>
              <a:buSzPts val="9100"/>
              <a:buNone/>
              <a:defRPr sz="9100"/>
            </a:lvl9pPr>
          </a:lstStyle>
          <a:p>
            <a:endParaRPr/>
          </a:p>
        </p:txBody>
      </p:sp>
      <p:sp>
        <p:nvSpPr>
          <p:cNvPr id="34" name="Google Shape;34;p11"/>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2"/>
          <p:cNvSpPr/>
          <p:nvPr/>
        </p:nvSpPr>
        <p:spPr>
          <a:xfrm>
            <a:off x="6172200" y="-367"/>
            <a:ext cx="6172200" cy="15087600"/>
          </a:xfrm>
          <a:prstGeom prst="rect">
            <a:avLst/>
          </a:prstGeom>
          <a:solidFill>
            <a:schemeClr val="lt2"/>
          </a:solidFill>
          <a:ln>
            <a:noFill/>
          </a:ln>
        </p:spPr>
        <p:txBody>
          <a:bodyPr spcFirstLastPara="1" wrap="square" lIns="172700" tIns="172700" rIns="172700" bIns="172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12"/>
          <p:cNvSpPr txBox="1">
            <a:spLocks noGrp="1"/>
          </p:cNvSpPr>
          <p:nvPr>
            <p:ph type="title"/>
          </p:nvPr>
        </p:nvSpPr>
        <p:spPr>
          <a:xfrm>
            <a:off x="358425" y="3617313"/>
            <a:ext cx="5460900" cy="4348200"/>
          </a:xfrm>
          <a:prstGeom prst="rect">
            <a:avLst/>
          </a:prstGeom>
          <a:noFill/>
          <a:ln>
            <a:noFill/>
          </a:ln>
        </p:spPr>
        <p:txBody>
          <a:bodyPr spcFirstLastPara="1" wrap="square" lIns="172700" tIns="172700" rIns="172700" bIns="172700" anchor="b" anchorCtr="0">
            <a:noAutofit/>
          </a:bodyPr>
          <a:lstStyle>
            <a:lvl1pPr lvl="0" algn="ctr">
              <a:lnSpc>
                <a:spcPct val="100000"/>
              </a:lnSpc>
              <a:spcBef>
                <a:spcPts val="0"/>
              </a:spcBef>
              <a:spcAft>
                <a:spcPts val="0"/>
              </a:spcAft>
              <a:buSzPts val="7900"/>
              <a:buNone/>
              <a:defRPr sz="7900"/>
            </a:lvl1pPr>
            <a:lvl2pPr lvl="1" algn="ctr">
              <a:lnSpc>
                <a:spcPct val="100000"/>
              </a:lnSpc>
              <a:spcBef>
                <a:spcPts val="0"/>
              </a:spcBef>
              <a:spcAft>
                <a:spcPts val="0"/>
              </a:spcAft>
              <a:buSzPts val="7900"/>
              <a:buNone/>
              <a:defRPr sz="7900"/>
            </a:lvl2pPr>
            <a:lvl3pPr lvl="2" algn="ctr">
              <a:lnSpc>
                <a:spcPct val="100000"/>
              </a:lnSpc>
              <a:spcBef>
                <a:spcPts val="0"/>
              </a:spcBef>
              <a:spcAft>
                <a:spcPts val="0"/>
              </a:spcAft>
              <a:buSzPts val="7900"/>
              <a:buNone/>
              <a:defRPr sz="7900"/>
            </a:lvl3pPr>
            <a:lvl4pPr lvl="3" algn="ctr">
              <a:lnSpc>
                <a:spcPct val="100000"/>
              </a:lnSpc>
              <a:spcBef>
                <a:spcPts val="0"/>
              </a:spcBef>
              <a:spcAft>
                <a:spcPts val="0"/>
              </a:spcAft>
              <a:buSzPts val="7900"/>
              <a:buNone/>
              <a:defRPr sz="7900"/>
            </a:lvl4pPr>
            <a:lvl5pPr lvl="4" algn="ctr">
              <a:lnSpc>
                <a:spcPct val="100000"/>
              </a:lnSpc>
              <a:spcBef>
                <a:spcPts val="0"/>
              </a:spcBef>
              <a:spcAft>
                <a:spcPts val="0"/>
              </a:spcAft>
              <a:buSzPts val="7900"/>
              <a:buNone/>
              <a:defRPr sz="7900"/>
            </a:lvl5pPr>
            <a:lvl6pPr lvl="5" algn="ctr">
              <a:lnSpc>
                <a:spcPct val="100000"/>
              </a:lnSpc>
              <a:spcBef>
                <a:spcPts val="0"/>
              </a:spcBef>
              <a:spcAft>
                <a:spcPts val="0"/>
              </a:spcAft>
              <a:buSzPts val="7900"/>
              <a:buNone/>
              <a:defRPr sz="7900"/>
            </a:lvl6pPr>
            <a:lvl7pPr lvl="6" algn="ctr">
              <a:lnSpc>
                <a:spcPct val="100000"/>
              </a:lnSpc>
              <a:spcBef>
                <a:spcPts val="0"/>
              </a:spcBef>
              <a:spcAft>
                <a:spcPts val="0"/>
              </a:spcAft>
              <a:buSzPts val="7900"/>
              <a:buNone/>
              <a:defRPr sz="7900"/>
            </a:lvl7pPr>
            <a:lvl8pPr lvl="7" algn="ctr">
              <a:lnSpc>
                <a:spcPct val="100000"/>
              </a:lnSpc>
              <a:spcBef>
                <a:spcPts val="0"/>
              </a:spcBef>
              <a:spcAft>
                <a:spcPts val="0"/>
              </a:spcAft>
              <a:buSzPts val="7900"/>
              <a:buNone/>
              <a:defRPr sz="7900"/>
            </a:lvl8pPr>
            <a:lvl9pPr lvl="8" algn="ctr">
              <a:lnSpc>
                <a:spcPct val="100000"/>
              </a:lnSpc>
              <a:spcBef>
                <a:spcPts val="0"/>
              </a:spcBef>
              <a:spcAft>
                <a:spcPts val="0"/>
              </a:spcAft>
              <a:buSzPts val="7900"/>
              <a:buNone/>
              <a:defRPr sz="7900"/>
            </a:lvl9pPr>
          </a:lstStyle>
          <a:p>
            <a:endParaRPr/>
          </a:p>
        </p:txBody>
      </p:sp>
      <p:sp>
        <p:nvSpPr>
          <p:cNvPr id="38" name="Google Shape;38;p12"/>
          <p:cNvSpPr txBox="1">
            <a:spLocks noGrp="1"/>
          </p:cNvSpPr>
          <p:nvPr>
            <p:ph type="subTitle" idx="1"/>
          </p:nvPr>
        </p:nvSpPr>
        <p:spPr>
          <a:xfrm>
            <a:off x="358425" y="8222353"/>
            <a:ext cx="5460900" cy="3623100"/>
          </a:xfrm>
          <a:prstGeom prst="rect">
            <a:avLst/>
          </a:prstGeom>
          <a:noFill/>
          <a:ln>
            <a:noFill/>
          </a:ln>
        </p:spPr>
        <p:txBody>
          <a:bodyPr spcFirstLastPara="1" wrap="square" lIns="172700" tIns="172700" rIns="172700" bIns="172700" anchor="t" anchorCtr="0">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a:endParaRPr/>
          </a:p>
        </p:txBody>
      </p:sp>
      <p:sp>
        <p:nvSpPr>
          <p:cNvPr id="39" name="Google Shape;39;p12"/>
          <p:cNvSpPr txBox="1">
            <a:spLocks noGrp="1"/>
          </p:cNvSpPr>
          <p:nvPr>
            <p:ph type="body" idx="2"/>
          </p:nvPr>
        </p:nvSpPr>
        <p:spPr>
          <a:xfrm>
            <a:off x="6668325" y="2123953"/>
            <a:ext cx="5180100" cy="10839000"/>
          </a:xfrm>
          <a:prstGeom prst="rect">
            <a:avLst/>
          </a:prstGeom>
          <a:noFill/>
          <a:ln>
            <a:noFill/>
          </a:ln>
        </p:spPr>
        <p:txBody>
          <a:bodyPr spcFirstLastPara="1" wrap="square" lIns="172700" tIns="172700" rIns="172700" bIns="172700" anchor="ctr" anchorCtr="0">
            <a:noAutofit/>
          </a:bodyPr>
          <a:lstStyle>
            <a:lvl1pPr marL="457200" lvl="0" indent="-444500" algn="l">
              <a:lnSpc>
                <a:spcPct val="115000"/>
              </a:lnSpc>
              <a:spcBef>
                <a:spcPts val="0"/>
              </a:spcBef>
              <a:spcAft>
                <a:spcPts val="0"/>
              </a:spcAft>
              <a:buSzPts val="3400"/>
              <a:buChar char="●"/>
              <a:defRPr/>
            </a:lvl1pPr>
            <a:lvl2pPr marL="914400" lvl="1" indent="-393700" algn="l">
              <a:lnSpc>
                <a:spcPct val="115000"/>
              </a:lnSpc>
              <a:spcBef>
                <a:spcPts val="3000"/>
              </a:spcBef>
              <a:spcAft>
                <a:spcPts val="0"/>
              </a:spcAft>
              <a:buSzPts val="2600"/>
              <a:buChar char="○"/>
              <a:defRPr/>
            </a:lvl2pPr>
            <a:lvl3pPr marL="1371600" lvl="2" indent="-393700" algn="l">
              <a:lnSpc>
                <a:spcPct val="115000"/>
              </a:lnSpc>
              <a:spcBef>
                <a:spcPts val="3000"/>
              </a:spcBef>
              <a:spcAft>
                <a:spcPts val="0"/>
              </a:spcAft>
              <a:buSzPts val="2600"/>
              <a:buChar char="■"/>
              <a:defRPr/>
            </a:lvl3pPr>
            <a:lvl4pPr marL="1828800" lvl="3" indent="-393700" algn="l">
              <a:lnSpc>
                <a:spcPct val="115000"/>
              </a:lnSpc>
              <a:spcBef>
                <a:spcPts val="3000"/>
              </a:spcBef>
              <a:spcAft>
                <a:spcPts val="0"/>
              </a:spcAft>
              <a:buSzPts val="2600"/>
              <a:buChar char="●"/>
              <a:defRPr/>
            </a:lvl4pPr>
            <a:lvl5pPr marL="2286000" lvl="4" indent="-393700" algn="l">
              <a:lnSpc>
                <a:spcPct val="115000"/>
              </a:lnSpc>
              <a:spcBef>
                <a:spcPts val="3000"/>
              </a:spcBef>
              <a:spcAft>
                <a:spcPts val="0"/>
              </a:spcAft>
              <a:buSzPts val="2600"/>
              <a:buChar char="○"/>
              <a:defRPr/>
            </a:lvl5pPr>
            <a:lvl6pPr marL="2743200" lvl="5" indent="-393700" algn="l">
              <a:lnSpc>
                <a:spcPct val="115000"/>
              </a:lnSpc>
              <a:spcBef>
                <a:spcPts val="3000"/>
              </a:spcBef>
              <a:spcAft>
                <a:spcPts val="0"/>
              </a:spcAft>
              <a:buSzPts val="2600"/>
              <a:buChar char="■"/>
              <a:defRPr/>
            </a:lvl6pPr>
            <a:lvl7pPr marL="3200400" lvl="6" indent="-393700" algn="l">
              <a:lnSpc>
                <a:spcPct val="115000"/>
              </a:lnSpc>
              <a:spcBef>
                <a:spcPts val="3000"/>
              </a:spcBef>
              <a:spcAft>
                <a:spcPts val="0"/>
              </a:spcAft>
              <a:buSzPts val="2600"/>
              <a:buChar char="●"/>
              <a:defRPr/>
            </a:lvl7pPr>
            <a:lvl8pPr marL="3657600" lvl="7" indent="-393700" algn="l">
              <a:lnSpc>
                <a:spcPct val="115000"/>
              </a:lnSpc>
              <a:spcBef>
                <a:spcPts val="3000"/>
              </a:spcBef>
              <a:spcAft>
                <a:spcPts val="0"/>
              </a:spcAft>
              <a:buSzPts val="2600"/>
              <a:buChar char="○"/>
              <a:defRPr/>
            </a:lvl8pPr>
            <a:lvl9pPr marL="4114800" lvl="8" indent="-393700" algn="l">
              <a:lnSpc>
                <a:spcPct val="115000"/>
              </a:lnSpc>
              <a:spcBef>
                <a:spcPts val="3000"/>
              </a:spcBef>
              <a:spcAft>
                <a:spcPts val="3000"/>
              </a:spcAft>
              <a:buSzPts val="2600"/>
              <a:buChar char="■"/>
              <a:defRPr/>
            </a:lvl9pPr>
          </a:lstStyle>
          <a:p>
            <a:endParaRPr/>
          </a:p>
        </p:txBody>
      </p:sp>
      <p:sp>
        <p:nvSpPr>
          <p:cNvPr id="40" name="Google Shape;40;p12"/>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3"/>
          <p:cNvSpPr txBox="1">
            <a:spLocks noGrp="1"/>
          </p:cNvSpPr>
          <p:nvPr>
            <p:ph type="body" idx="1"/>
          </p:nvPr>
        </p:nvSpPr>
        <p:spPr>
          <a:xfrm>
            <a:off x="420795" y="12409687"/>
            <a:ext cx="8098500" cy="1775100"/>
          </a:xfrm>
          <a:prstGeom prst="rect">
            <a:avLst/>
          </a:prstGeom>
          <a:noFill/>
          <a:ln>
            <a:noFill/>
          </a:ln>
        </p:spPr>
        <p:txBody>
          <a:bodyPr spcFirstLastPara="1" wrap="square" lIns="172700" tIns="172700" rIns="172700" bIns="172700" anchor="ctr" anchorCtr="0">
            <a:noAutofit/>
          </a:bodyPr>
          <a:lstStyle>
            <a:lvl1pPr marL="457200" lvl="0" indent="-228600" algn="l">
              <a:lnSpc>
                <a:spcPct val="100000"/>
              </a:lnSpc>
              <a:spcBef>
                <a:spcPts val="0"/>
              </a:spcBef>
              <a:spcAft>
                <a:spcPts val="0"/>
              </a:spcAft>
              <a:buSzPts val="3400"/>
              <a:buNone/>
              <a:defRPr/>
            </a:lvl1pPr>
          </a:lstStyle>
          <a:p>
            <a:endParaRPr/>
          </a:p>
        </p:txBody>
      </p:sp>
      <p:sp>
        <p:nvSpPr>
          <p:cNvPr id="43" name="Google Shape;43;p13"/>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4"/>
          <p:cNvSpPr txBox="1">
            <a:spLocks noGrp="1"/>
          </p:cNvSpPr>
          <p:nvPr>
            <p:ph type="title" hasCustomPrompt="1"/>
          </p:nvPr>
        </p:nvSpPr>
        <p:spPr>
          <a:xfrm>
            <a:off x="420795" y="3244633"/>
            <a:ext cx="11502900" cy="5759400"/>
          </a:xfrm>
          <a:prstGeom prst="rect">
            <a:avLst/>
          </a:prstGeom>
          <a:noFill/>
          <a:ln>
            <a:noFill/>
          </a:ln>
        </p:spPr>
        <p:txBody>
          <a:bodyPr spcFirstLastPara="1" wrap="square" lIns="172700" tIns="172700" rIns="172700" bIns="172700" anchor="b" anchorCtr="0">
            <a:noAutofit/>
          </a:bodyPr>
          <a:lstStyle>
            <a:lvl1pPr lvl="0" algn="ctr">
              <a:lnSpc>
                <a:spcPct val="100000"/>
              </a:lnSpc>
              <a:spcBef>
                <a:spcPts val="0"/>
              </a:spcBef>
              <a:spcAft>
                <a:spcPts val="0"/>
              </a:spcAft>
              <a:buSzPts val="22700"/>
              <a:buNone/>
              <a:defRPr sz="22700"/>
            </a:lvl1pPr>
            <a:lvl2pPr lvl="1" algn="ctr">
              <a:lnSpc>
                <a:spcPct val="100000"/>
              </a:lnSpc>
              <a:spcBef>
                <a:spcPts val="0"/>
              </a:spcBef>
              <a:spcAft>
                <a:spcPts val="0"/>
              </a:spcAft>
              <a:buSzPts val="22700"/>
              <a:buNone/>
              <a:defRPr sz="22700"/>
            </a:lvl2pPr>
            <a:lvl3pPr lvl="2" algn="ctr">
              <a:lnSpc>
                <a:spcPct val="100000"/>
              </a:lnSpc>
              <a:spcBef>
                <a:spcPts val="0"/>
              </a:spcBef>
              <a:spcAft>
                <a:spcPts val="0"/>
              </a:spcAft>
              <a:buSzPts val="22700"/>
              <a:buNone/>
              <a:defRPr sz="22700"/>
            </a:lvl3pPr>
            <a:lvl4pPr lvl="3" algn="ctr">
              <a:lnSpc>
                <a:spcPct val="100000"/>
              </a:lnSpc>
              <a:spcBef>
                <a:spcPts val="0"/>
              </a:spcBef>
              <a:spcAft>
                <a:spcPts val="0"/>
              </a:spcAft>
              <a:buSzPts val="22700"/>
              <a:buNone/>
              <a:defRPr sz="22700"/>
            </a:lvl4pPr>
            <a:lvl5pPr lvl="4" algn="ctr">
              <a:lnSpc>
                <a:spcPct val="100000"/>
              </a:lnSpc>
              <a:spcBef>
                <a:spcPts val="0"/>
              </a:spcBef>
              <a:spcAft>
                <a:spcPts val="0"/>
              </a:spcAft>
              <a:buSzPts val="22700"/>
              <a:buNone/>
              <a:defRPr sz="22700"/>
            </a:lvl5pPr>
            <a:lvl6pPr lvl="5" algn="ctr">
              <a:lnSpc>
                <a:spcPct val="100000"/>
              </a:lnSpc>
              <a:spcBef>
                <a:spcPts val="0"/>
              </a:spcBef>
              <a:spcAft>
                <a:spcPts val="0"/>
              </a:spcAft>
              <a:buSzPts val="22700"/>
              <a:buNone/>
              <a:defRPr sz="22700"/>
            </a:lvl6pPr>
            <a:lvl7pPr lvl="6" algn="ctr">
              <a:lnSpc>
                <a:spcPct val="100000"/>
              </a:lnSpc>
              <a:spcBef>
                <a:spcPts val="0"/>
              </a:spcBef>
              <a:spcAft>
                <a:spcPts val="0"/>
              </a:spcAft>
              <a:buSzPts val="22700"/>
              <a:buNone/>
              <a:defRPr sz="22700"/>
            </a:lvl7pPr>
            <a:lvl8pPr lvl="7" algn="ctr">
              <a:lnSpc>
                <a:spcPct val="100000"/>
              </a:lnSpc>
              <a:spcBef>
                <a:spcPts val="0"/>
              </a:spcBef>
              <a:spcAft>
                <a:spcPts val="0"/>
              </a:spcAft>
              <a:buSzPts val="22700"/>
              <a:buNone/>
              <a:defRPr sz="22700"/>
            </a:lvl8pPr>
            <a:lvl9pPr lvl="8" algn="ctr">
              <a:lnSpc>
                <a:spcPct val="100000"/>
              </a:lnSpc>
              <a:spcBef>
                <a:spcPts val="0"/>
              </a:spcBef>
              <a:spcAft>
                <a:spcPts val="0"/>
              </a:spcAft>
              <a:buSzPts val="22700"/>
              <a:buNone/>
              <a:defRPr sz="22700"/>
            </a:lvl9pPr>
          </a:lstStyle>
          <a:p>
            <a:r>
              <a:t>xx%</a:t>
            </a:r>
          </a:p>
        </p:txBody>
      </p:sp>
      <p:sp>
        <p:nvSpPr>
          <p:cNvPr id="46" name="Google Shape;46;p14"/>
          <p:cNvSpPr txBox="1">
            <a:spLocks noGrp="1"/>
          </p:cNvSpPr>
          <p:nvPr>
            <p:ph type="body" idx="1"/>
          </p:nvPr>
        </p:nvSpPr>
        <p:spPr>
          <a:xfrm>
            <a:off x="420795" y="9246527"/>
            <a:ext cx="11502900" cy="3815700"/>
          </a:xfrm>
          <a:prstGeom prst="rect">
            <a:avLst/>
          </a:prstGeom>
          <a:noFill/>
          <a:ln>
            <a:noFill/>
          </a:ln>
        </p:spPr>
        <p:txBody>
          <a:bodyPr spcFirstLastPara="1" wrap="square" lIns="172700" tIns="172700" rIns="172700" bIns="172700" anchor="t" anchorCtr="0">
            <a:noAutofit/>
          </a:bodyPr>
          <a:lstStyle>
            <a:lvl1pPr marL="457200" lvl="0" indent="-444500" algn="ctr">
              <a:lnSpc>
                <a:spcPct val="115000"/>
              </a:lnSpc>
              <a:spcBef>
                <a:spcPts val="0"/>
              </a:spcBef>
              <a:spcAft>
                <a:spcPts val="0"/>
              </a:spcAft>
              <a:buSzPts val="3400"/>
              <a:buChar char="●"/>
              <a:defRPr/>
            </a:lvl1pPr>
            <a:lvl2pPr marL="914400" lvl="1" indent="-393700" algn="ctr">
              <a:lnSpc>
                <a:spcPct val="115000"/>
              </a:lnSpc>
              <a:spcBef>
                <a:spcPts val="3000"/>
              </a:spcBef>
              <a:spcAft>
                <a:spcPts val="0"/>
              </a:spcAft>
              <a:buSzPts val="2600"/>
              <a:buChar char="○"/>
              <a:defRPr/>
            </a:lvl2pPr>
            <a:lvl3pPr marL="1371600" lvl="2" indent="-393700" algn="ctr">
              <a:lnSpc>
                <a:spcPct val="115000"/>
              </a:lnSpc>
              <a:spcBef>
                <a:spcPts val="3000"/>
              </a:spcBef>
              <a:spcAft>
                <a:spcPts val="0"/>
              </a:spcAft>
              <a:buSzPts val="2600"/>
              <a:buChar char="■"/>
              <a:defRPr/>
            </a:lvl3pPr>
            <a:lvl4pPr marL="1828800" lvl="3" indent="-393700" algn="ctr">
              <a:lnSpc>
                <a:spcPct val="115000"/>
              </a:lnSpc>
              <a:spcBef>
                <a:spcPts val="3000"/>
              </a:spcBef>
              <a:spcAft>
                <a:spcPts val="0"/>
              </a:spcAft>
              <a:buSzPts val="2600"/>
              <a:buChar char="●"/>
              <a:defRPr/>
            </a:lvl4pPr>
            <a:lvl5pPr marL="2286000" lvl="4" indent="-393700" algn="ctr">
              <a:lnSpc>
                <a:spcPct val="115000"/>
              </a:lnSpc>
              <a:spcBef>
                <a:spcPts val="3000"/>
              </a:spcBef>
              <a:spcAft>
                <a:spcPts val="0"/>
              </a:spcAft>
              <a:buSzPts val="2600"/>
              <a:buChar char="○"/>
              <a:defRPr/>
            </a:lvl5pPr>
            <a:lvl6pPr marL="2743200" lvl="5" indent="-393700" algn="ctr">
              <a:lnSpc>
                <a:spcPct val="115000"/>
              </a:lnSpc>
              <a:spcBef>
                <a:spcPts val="3000"/>
              </a:spcBef>
              <a:spcAft>
                <a:spcPts val="0"/>
              </a:spcAft>
              <a:buSzPts val="2600"/>
              <a:buChar char="■"/>
              <a:defRPr/>
            </a:lvl6pPr>
            <a:lvl7pPr marL="3200400" lvl="6" indent="-393700" algn="ctr">
              <a:lnSpc>
                <a:spcPct val="115000"/>
              </a:lnSpc>
              <a:spcBef>
                <a:spcPts val="3000"/>
              </a:spcBef>
              <a:spcAft>
                <a:spcPts val="0"/>
              </a:spcAft>
              <a:buSzPts val="2600"/>
              <a:buChar char="●"/>
              <a:defRPr/>
            </a:lvl7pPr>
            <a:lvl8pPr marL="3657600" lvl="7" indent="-393700" algn="ctr">
              <a:lnSpc>
                <a:spcPct val="115000"/>
              </a:lnSpc>
              <a:spcBef>
                <a:spcPts val="3000"/>
              </a:spcBef>
              <a:spcAft>
                <a:spcPts val="0"/>
              </a:spcAft>
              <a:buSzPts val="2600"/>
              <a:buChar char="○"/>
              <a:defRPr/>
            </a:lvl8pPr>
            <a:lvl9pPr marL="4114800" lvl="8" indent="-393700" algn="ctr">
              <a:lnSpc>
                <a:spcPct val="115000"/>
              </a:lnSpc>
              <a:spcBef>
                <a:spcPts val="3000"/>
              </a:spcBef>
              <a:spcAft>
                <a:spcPts val="3000"/>
              </a:spcAft>
              <a:buSzPts val="2600"/>
              <a:buChar char="■"/>
              <a:defRPr/>
            </a:lvl9pPr>
          </a:lstStyle>
          <a:p>
            <a:endParaRPr/>
          </a:p>
        </p:txBody>
      </p:sp>
      <p:sp>
        <p:nvSpPr>
          <p:cNvPr id="47" name="Google Shape;47;p14"/>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5"/>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420795" y="1305407"/>
            <a:ext cx="11502900" cy="1680000"/>
          </a:xfrm>
          <a:prstGeom prst="rect">
            <a:avLst/>
          </a:prstGeom>
          <a:noFill/>
          <a:ln>
            <a:noFill/>
          </a:ln>
        </p:spPr>
        <p:txBody>
          <a:bodyPr spcFirstLastPara="1" wrap="square" lIns="172700" tIns="172700" rIns="172700" bIns="172700" anchor="t" anchorCtr="0">
            <a:noAutofit/>
          </a:bodyPr>
          <a:lstStyle>
            <a:lvl1pPr marR="0" lvl="0"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5300"/>
              <a:buFont typeface="Arial"/>
              <a:buNone/>
              <a:defRPr sz="5300" b="0" i="0" u="none" strike="noStrike" cap="none">
                <a:solidFill>
                  <a:schemeClr val="dk1"/>
                </a:solidFill>
                <a:latin typeface="Arial"/>
                <a:ea typeface="Arial"/>
                <a:cs typeface="Arial"/>
                <a:sym typeface="Arial"/>
              </a:defRPr>
            </a:lvl9pPr>
          </a:lstStyle>
          <a:p>
            <a:endParaRPr/>
          </a:p>
        </p:txBody>
      </p:sp>
      <p:sp>
        <p:nvSpPr>
          <p:cNvPr id="7" name="Google Shape;7;p4"/>
          <p:cNvSpPr txBox="1">
            <a:spLocks noGrp="1"/>
          </p:cNvSpPr>
          <p:nvPr>
            <p:ph type="body" idx="1"/>
          </p:nvPr>
        </p:nvSpPr>
        <p:spPr>
          <a:xfrm>
            <a:off x="420795" y="3380593"/>
            <a:ext cx="11502900" cy="10021500"/>
          </a:xfrm>
          <a:prstGeom prst="rect">
            <a:avLst/>
          </a:prstGeom>
          <a:noFill/>
          <a:ln>
            <a:noFill/>
          </a:ln>
        </p:spPr>
        <p:txBody>
          <a:bodyPr spcFirstLastPara="1" wrap="square" lIns="172700" tIns="172700" rIns="172700" bIns="172700" anchor="t" anchorCtr="0">
            <a:noAutofit/>
          </a:bodyPr>
          <a:lstStyle>
            <a:lvl1pPr marL="457200" marR="0" lvl="0" indent="-444500" algn="l" rtl="0">
              <a:lnSpc>
                <a:spcPct val="115000"/>
              </a:lnSpc>
              <a:spcBef>
                <a:spcPts val="0"/>
              </a:spcBef>
              <a:spcAft>
                <a:spcPts val="0"/>
              </a:spcAft>
              <a:buClr>
                <a:schemeClr val="dk2"/>
              </a:buClr>
              <a:buSzPts val="3400"/>
              <a:buFont typeface="Arial"/>
              <a:buChar char="●"/>
              <a:defRPr sz="3400" b="0" i="0" u="none" strike="noStrike" cap="none">
                <a:solidFill>
                  <a:schemeClr val="dk2"/>
                </a:solidFill>
                <a:latin typeface="Arial"/>
                <a:ea typeface="Arial"/>
                <a:cs typeface="Arial"/>
                <a:sym typeface="Arial"/>
              </a:defRPr>
            </a:lvl1pPr>
            <a:lvl2pPr marL="914400" marR="0" lvl="1"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2pPr>
            <a:lvl3pPr marL="1371600" marR="0" lvl="2"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3pPr>
            <a:lvl4pPr marL="1828800" marR="0" lvl="3"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4pPr>
            <a:lvl5pPr marL="2286000" marR="0" lvl="4"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5pPr>
            <a:lvl6pPr marL="2743200" marR="0" lvl="5"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6pPr>
            <a:lvl7pPr marL="3200400" marR="0" lvl="6"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7pPr>
            <a:lvl8pPr marL="3657600" marR="0" lvl="7" indent="-393700" algn="l" rtl="0">
              <a:lnSpc>
                <a:spcPct val="115000"/>
              </a:lnSpc>
              <a:spcBef>
                <a:spcPts val="3000"/>
              </a:spcBef>
              <a:spcAft>
                <a:spcPts val="0"/>
              </a:spcAft>
              <a:buClr>
                <a:schemeClr val="dk2"/>
              </a:buClr>
              <a:buSzPts val="2600"/>
              <a:buFont typeface="Arial"/>
              <a:buChar char="○"/>
              <a:defRPr sz="2600" b="0" i="0" u="none" strike="noStrike" cap="none">
                <a:solidFill>
                  <a:schemeClr val="dk2"/>
                </a:solidFill>
                <a:latin typeface="Arial"/>
                <a:ea typeface="Arial"/>
                <a:cs typeface="Arial"/>
                <a:sym typeface="Arial"/>
              </a:defRPr>
            </a:lvl8pPr>
            <a:lvl9pPr marL="4114800" marR="0" lvl="8" indent="-393700" algn="l" rtl="0">
              <a:lnSpc>
                <a:spcPct val="115000"/>
              </a:lnSpc>
              <a:spcBef>
                <a:spcPts val="3000"/>
              </a:spcBef>
              <a:spcAft>
                <a:spcPts val="3000"/>
              </a:spcAft>
              <a:buClr>
                <a:schemeClr val="dk2"/>
              </a:buClr>
              <a:buSzPts val="2600"/>
              <a:buFont typeface="Arial"/>
              <a:buChar char="■"/>
              <a:defRPr sz="2600" b="0" i="0" u="none" strike="noStrike" cap="none">
                <a:solidFill>
                  <a:schemeClr val="dk2"/>
                </a:solidFill>
                <a:latin typeface="Arial"/>
                <a:ea typeface="Arial"/>
                <a:cs typeface="Arial"/>
                <a:sym typeface="Arial"/>
              </a:defRPr>
            </a:lvl9pPr>
          </a:lstStyle>
          <a:p>
            <a:endParaRPr/>
          </a:p>
        </p:txBody>
      </p:sp>
      <p:sp>
        <p:nvSpPr>
          <p:cNvPr id="8" name="Google Shape;8;p4"/>
          <p:cNvSpPr txBox="1">
            <a:spLocks noGrp="1"/>
          </p:cNvSpPr>
          <p:nvPr>
            <p:ph type="sldNum" idx="12"/>
          </p:nvPr>
        </p:nvSpPr>
        <p:spPr>
          <a:xfrm>
            <a:off x="11437818" y="13678769"/>
            <a:ext cx="740700" cy="1154700"/>
          </a:xfrm>
          <a:prstGeom prst="rect">
            <a:avLst/>
          </a:prstGeom>
          <a:noFill/>
          <a:ln>
            <a:noFill/>
          </a:ln>
        </p:spPr>
        <p:txBody>
          <a:bodyPr spcFirstLastPara="1" wrap="square" lIns="172700" tIns="172700" rIns="172700" bIns="172700" anchor="ctr" anchorCtr="0">
            <a:noAutofit/>
          </a:bodyPr>
          <a:lstStyle>
            <a:lvl1pPr marL="0" marR="0" lvl="0"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900"/>
              <a:buFont typeface="Arial"/>
              <a:buNone/>
              <a:defRPr sz="19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iravdb.io/"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p:nvPr/>
        </p:nvSpPr>
        <p:spPr>
          <a:xfrm>
            <a:off x="909775" y="800225"/>
            <a:ext cx="10072500" cy="55050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rgbClr val="000000"/>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Key points:</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rgbClr val="000000"/>
                </a:solidFill>
                <a:latin typeface="Arial"/>
                <a:ea typeface="Arial"/>
                <a:cs typeface="Arial"/>
                <a:sym typeface="Arial"/>
              </a:rPr>
              <a:t>-Reference transcript </a:t>
            </a:r>
            <a:r>
              <a:rPr lang="en" sz="1300" b="0" i="0" u="none" strike="noStrike" cap="none">
                <a:solidFill>
                  <a:schemeClr val="dk1"/>
                </a:solidFill>
                <a:latin typeface="Arial"/>
                <a:ea typeface="Arial"/>
                <a:cs typeface="Arial"/>
                <a:sym typeface="Arial"/>
              </a:rPr>
              <a:t>NM_000546.6</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chemeClr val="dk1"/>
                </a:solidFill>
                <a:latin typeface="Arial"/>
                <a:ea typeface="Arial"/>
                <a:cs typeface="Arial"/>
                <a:sym typeface="Arial"/>
              </a:rPr>
              <a:t>-Many alternative transcripts have been described, but none of them are expected to have all clinically relevant biological functions.</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chemeClr val="dk1"/>
                </a:solidFill>
                <a:latin typeface="Arial"/>
                <a:ea typeface="Arial"/>
                <a:cs typeface="Arial"/>
                <a:sym typeface="Arial"/>
              </a:rPr>
              <a:t>-Regions relevant for protein function upstream of </a:t>
            </a:r>
            <a:r>
              <a:rPr lang="en" sz="1300" b="0" i="0" u="none" strike="noStrike" cap="none">
                <a:solidFill>
                  <a:srgbClr val="000000"/>
                </a:solidFill>
                <a:latin typeface="Arial"/>
                <a:ea typeface="Arial"/>
                <a:cs typeface="Arial"/>
                <a:sym typeface="Arial"/>
              </a:rPr>
              <a:t>closest potential in-frame start codon (p.Met40).</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rgbClr val="000000"/>
                </a:solidFill>
                <a:latin typeface="Arial"/>
                <a:ea typeface="Arial"/>
                <a:cs typeface="Arial"/>
                <a:sym typeface="Arial"/>
              </a:rPr>
              <a:t>-Premature truncation codon (PTC)-NMD upstream of p.Lys351//PTC downstream of p.Leu350.</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rgbClr val="000000"/>
                </a:solidFill>
                <a:latin typeface="Arial"/>
                <a:ea typeface="Arial"/>
                <a:cs typeface="Arial"/>
                <a:sym typeface="Arial"/>
              </a:rPr>
              <a:t>-We have noticed that some frameshift variants at the end of the gene (stop codon read-through) are expected to introduce significant extensions (up to 76aa) at the C-terminal end of the protein.</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chemeClr val="dk1"/>
              </a:buClr>
              <a:buSzPts val="1100"/>
              <a:buFont typeface="Arial"/>
              <a:buNone/>
            </a:pPr>
            <a:r>
              <a:rPr lang="en" sz="1300" b="0" i="0" u="none" strike="noStrike" cap="none">
                <a:solidFill>
                  <a:schemeClr val="dk1"/>
                </a:solidFill>
                <a:highlight>
                  <a:schemeClr val="lt1"/>
                </a:highlight>
                <a:latin typeface="Arial"/>
                <a:ea typeface="Arial"/>
                <a:cs typeface="Arial"/>
                <a:sym typeface="Arial"/>
              </a:rPr>
              <a:t>-</a:t>
            </a:r>
            <a:r>
              <a:rPr lang="en" sz="1300" b="0" i="0" u="sng" strike="noStrike" cap="none">
                <a:solidFill>
                  <a:schemeClr val="dk1"/>
                </a:solidFill>
                <a:highlight>
                  <a:schemeClr val="lt1"/>
                </a:highlight>
                <a:latin typeface="Arial"/>
                <a:ea typeface="Arial"/>
                <a:cs typeface="Arial"/>
                <a:sym typeface="Arial"/>
              </a:rPr>
              <a:t>Clinical relevance of the C-terminal end downstream of p.Leu350 is unknown</a:t>
            </a:r>
            <a:r>
              <a:rPr lang="en" sz="1300" b="0" i="0" u="none" strike="noStrike" cap="none">
                <a:solidFill>
                  <a:schemeClr val="dk1"/>
                </a:solidFill>
                <a:highlight>
                  <a:schemeClr val="lt1"/>
                </a:highlight>
                <a:latin typeface="Arial"/>
                <a:ea typeface="Arial"/>
                <a:cs typeface="Arial"/>
                <a:sym typeface="Arial"/>
              </a:rPr>
              <a:t>. 348 is the last amino acid (L348W) for which Giacomelli is LOF for a missense variant, however there are non-functional variants by Kato at positions 351, 361, 364, 366, and 375. In addition, the C-terminal region contains a cluster of nuclear localization signals (370-376, 380-386) and appears to be clinically important according to assays on transcriptional regulation and biophysical properties. At any rate, downstream of  p.Leu350 we follow general PVS1 rules for protein regions of unknown function (PVS1_Strong if deletion removes &gt;10% of the protein, PVS1_Moderate if deletion removes &lt;10% of protein). Alterations expanding (stop codon read-through) the C-terminal end are considered PVS1_Moderate (to be consistent with PM4).</a:t>
            </a:r>
            <a:r>
              <a:rPr lang="en" sz="1300" b="0" i="0" u="none" strike="noStrike" cap="none">
                <a:solidFill>
                  <a:schemeClr val="dk1"/>
                </a:solidFill>
                <a:highlight>
                  <a:schemeClr val="accent6"/>
                </a:highlight>
                <a:latin typeface="Arial"/>
                <a:ea typeface="Arial"/>
                <a:cs typeface="Arial"/>
                <a:sym typeface="Arial"/>
              </a:rPr>
              <a:t>  </a:t>
            </a: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r>
              <a:rPr lang="en" sz="1300" b="0" i="0" u="none" strike="noStrike" cap="none">
                <a:solidFill>
                  <a:schemeClr val="dk1"/>
                </a:solidFill>
                <a:latin typeface="Arial"/>
                <a:ea typeface="Arial"/>
                <a:cs typeface="Arial"/>
                <a:sym typeface="Arial"/>
              </a:rPr>
              <a:t>-Splicing predictions for GT-AG sites are based on SpliceAI and a</a:t>
            </a:r>
            <a:r>
              <a:rPr lang="en" sz="1300" b="0" i="0" u="none" strike="noStrike" cap="none">
                <a:solidFill>
                  <a:schemeClr val="dk1"/>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vailable experimental data</a:t>
            </a:r>
            <a:r>
              <a:rPr lang="en" sz="1300" b="0" i="0" u="none" strike="noStrike" cap="none">
                <a:solidFill>
                  <a:schemeClr val="dk1"/>
                </a:solidFill>
                <a:latin typeface="Arial"/>
                <a:ea typeface="Arial"/>
                <a:cs typeface="Arial"/>
                <a:sym typeface="Arial"/>
              </a:rPr>
              <a:t> (see Excel TP53 GT_AG_PVS1 for further details). Experimental data includes RT-PCR experiments performed in carriers and information retrieved from the IRAV database (</a:t>
            </a:r>
            <a:r>
              <a:rPr lang="en" sz="1300" b="0" i="0" u="sng" strike="noStrike" cap="none">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https://iravdb.io/</a:t>
            </a:r>
            <a:r>
              <a:rPr lang="en" sz="1300" b="0" i="0" u="none" strike="noStrike" cap="none">
                <a:solidFill>
                  <a:schemeClr val="dk1"/>
                </a:solidFill>
                <a:latin typeface="Arial"/>
                <a:ea typeface="Arial"/>
                <a:cs typeface="Arial"/>
                <a:sym typeface="Arial"/>
              </a:rPr>
              <a:t>). The latter is based on RNA-seq experiments specifically designed to pick up intron retentions (PMID: 36175409). </a:t>
            </a:r>
            <a:endParaRPr sz="1300" b="0" i="0" u="none" strike="noStrike" cap="none">
              <a:solidFill>
                <a:schemeClr val="dk1"/>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300"/>
              <a:buFont typeface="Arial"/>
              <a:buNone/>
            </a:pP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sz="1300">
                <a:solidFill>
                  <a:schemeClr val="dk1"/>
                </a:solidFill>
              </a:rPr>
              <a:t>- For variants inducing aberrant transcripts identified via mRNA assay, apply as PVS1_Variable Weight (RNA) following recommendations in Walker et al., 2023 (PMID: </a:t>
            </a:r>
            <a:r>
              <a:rPr lang="en" sz="1300">
                <a:solidFill>
                  <a:schemeClr val="dk1"/>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
                  </a:ext>
                </a:extLst>
              </a:rPr>
              <a:t>37352859</a:t>
            </a:r>
            <a:r>
              <a:rPr lang="en" sz="1300">
                <a:solidFill>
                  <a:schemeClr val="dk1"/>
                </a:solidFill>
              </a:rPr>
              <a:t>).</a:t>
            </a:r>
            <a:endParaRPr sz="1500">
              <a:solidFill>
                <a:schemeClr val="dk1"/>
              </a:solidFill>
            </a:endParaRPr>
          </a:p>
        </p:txBody>
      </p:sp>
      <p:sp>
        <p:nvSpPr>
          <p:cNvPr id="55" name="Google Shape;55;p1"/>
          <p:cNvSpPr/>
          <p:nvPr/>
        </p:nvSpPr>
        <p:spPr>
          <a:xfrm>
            <a:off x="1610436" y="8450492"/>
            <a:ext cx="8713500" cy="1282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Predicted to undergo NMD:</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chemeClr val="dk1"/>
              </a:buClr>
              <a:buSzPts val="1100"/>
              <a:buFont typeface="Arial"/>
              <a:buNone/>
            </a:pPr>
            <a:r>
              <a:rPr lang="en" sz="1000" b="0" i="0" u="none" strike="noStrike" cap="none">
                <a:solidFill>
                  <a:schemeClr val="dk1"/>
                </a:solidFill>
                <a:latin typeface="Times New Roman"/>
                <a:ea typeface="Times New Roman"/>
                <a:cs typeface="Times New Roman"/>
                <a:sym typeface="Times New Roman"/>
              </a:rPr>
              <a:t>(Premature truncation codon (PTC) NOT in exon 11 or  in the 3’-most 50nt of exon 10)</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Nonsense</a:t>
            </a:r>
            <a:r>
              <a:rPr lang="en" sz="1200" b="0" i="0" u="none" strike="noStrike" cap="none">
                <a:solidFill>
                  <a:schemeClr val="dk1"/>
                </a:solidFill>
                <a:latin typeface="Times New Roman"/>
                <a:ea typeface="Times New Roman"/>
                <a:cs typeface="Times New Roman"/>
                <a:sym typeface="Times New Roman"/>
              </a:rPr>
              <a:t> upstream of p.Lys351</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Frameshift</a:t>
            </a:r>
            <a:r>
              <a:rPr lang="en" sz="1200" b="0" i="0" u="none" strike="noStrike" cap="none">
                <a:solidFill>
                  <a:schemeClr val="dk1"/>
                </a:solidFill>
                <a:latin typeface="Times New Roman"/>
                <a:ea typeface="Times New Roman"/>
                <a:cs typeface="Times New Roman"/>
                <a:sym typeface="Times New Roman"/>
              </a:rPr>
              <a:t> induced premature termination codon</a:t>
            </a:r>
            <a:r>
              <a:rPr lang="en" sz="1200" b="0" i="0" u="none" strike="noStrike" cap="none">
                <a:solidFill>
                  <a:srgbClr val="000000"/>
                </a:solidFill>
                <a:latin typeface="Times New Roman"/>
                <a:ea typeface="Times New Roman"/>
                <a:cs typeface="Times New Roman"/>
                <a:sym typeface="Times New Roman"/>
              </a:rPr>
              <a:t> (PTC) upstream of p.Lys351</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Times New Roman"/>
              <a:ea typeface="Times New Roman"/>
              <a:cs typeface="Times New Roman"/>
              <a:sym typeface="Times New Roman"/>
            </a:endParaRPr>
          </a:p>
        </p:txBody>
      </p:sp>
      <p:sp>
        <p:nvSpPr>
          <p:cNvPr id="56" name="Google Shape;56;p1"/>
          <p:cNvSpPr/>
          <p:nvPr/>
        </p:nvSpPr>
        <p:spPr>
          <a:xfrm>
            <a:off x="10597650" y="8446573"/>
            <a:ext cx="1426049" cy="1286478"/>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a:solidFill>
                <a:srgbClr val="000000"/>
              </a:solidFill>
              <a:latin typeface="Arial"/>
              <a:ea typeface="Arial"/>
              <a:cs typeface="Arial"/>
              <a:sym typeface="Arial"/>
            </a:endParaRPr>
          </a:p>
        </p:txBody>
      </p:sp>
      <p:sp>
        <p:nvSpPr>
          <p:cNvPr id="57" name="Google Shape;57;p1"/>
          <p:cNvSpPr/>
          <p:nvPr/>
        </p:nvSpPr>
        <p:spPr>
          <a:xfrm>
            <a:off x="3477397" y="9890338"/>
            <a:ext cx="1364266" cy="407764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Role of region in protein function is unknown</a:t>
            </a:r>
            <a:endParaRPr sz="1400" b="0" i="0" u="none" strike="noStrike" cap="none">
              <a:solidFill>
                <a:srgbClr val="000000"/>
              </a:solidFill>
              <a:latin typeface="Arial"/>
              <a:ea typeface="Arial"/>
              <a:cs typeface="Arial"/>
              <a:sym typeface="Arial"/>
            </a:endParaRPr>
          </a:p>
        </p:txBody>
      </p:sp>
      <p:sp>
        <p:nvSpPr>
          <p:cNvPr id="58" name="Google Shape;58;p1"/>
          <p:cNvSpPr txBox="1"/>
          <p:nvPr/>
        </p:nvSpPr>
        <p:spPr>
          <a:xfrm>
            <a:off x="374517" y="8446573"/>
            <a:ext cx="1105800" cy="5521408"/>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Nonsense or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Frameshift</a:t>
            </a:r>
            <a:endParaRPr sz="1400" b="1" i="0" u="none" strike="noStrike" cap="none">
              <a:solidFill>
                <a:srgbClr val="000000"/>
              </a:solidFill>
              <a:latin typeface="Arial"/>
              <a:ea typeface="Arial"/>
              <a:cs typeface="Arial"/>
              <a:sym typeface="Arial"/>
            </a:endParaRPr>
          </a:p>
        </p:txBody>
      </p:sp>
      <p:sp>
        <p:nvSpPr>
          <p:cNvPr id="59" name="Google Shape;59;p1"/>
          <p:cNvSpPr/>
          <p:nvPr/>
        </p:nvSpPr>
        <p:spPr>
          <a:xfrm>
            <a:off x="1610437" y="9890337"/>
            <a:ext cx="1676840" cy="4077644"/>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Not predicted to undergo NMD:</a:t>
            </a:r>
            <a:endParaRPr sz="1400" b="1" i="0" u="none" strike="noStrike" cap="none" baseline="3000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Nonsense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chemeClr val="dk1"/>
                </a:solidFill>
                <a:latin typeface="Times New Roman"/>
                <a:ea typeface="Times New Roman"/>
                <a:cs typeface="Times New Roman"/>
                <a:sym typeface="Times New Roman"/>
              </a:rPr>
              <a:t>downstream of p.Leu350</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100"/>
              <a:buFont typeface="Arial"/>
              <a:buNone/>
            </a:pPr>
            <a:r>
              <a:rPr lang="en" sz="1100" b="1" i="0" u="none" strike="noStrike" cap="none">
                <a:solidFill>
                  <a:schemeClr val="dk1"/>
                </a:solidFill>
                <a:latin typeface="Times New Roman"/>
                <a:ea typeface="Times New Roman"/>
                <a:cs typeface="Times New Roman"/>
                <a:sym typeface="Times New Roman"/>
              </a:rPr>
              <a:t>Frameshift</a:t>
            </a:r>
            <a:r>
              <a:rPr lang="en" sz="1100" b="0" i="0" u="none" strike="noStrike" cap="none">
                <a:solidFill>
                  <a:schemeClr val="dk1"/>
                </a:solidFill>
                <a:latin typeface="Times New Roman"/>
                <a:ea typeface="Times New Roman"/>
                <a:cs typeface="Times New Roman"/>
                <a:sym typeface="Times New Roman"/>
              </a:rPr>
              <a:t> induced premature truncation codon (PTC) IN</a:t>
            </a:r>
            <a:r>
              <a:rPr lang="en" sz="1100" b="0" i="0" u="none" strike="noStrike" cap="none">
                <a:solidFill>
                  <a:srgbClr val="000000"/>
                </a:solidFill>
                <a:latin typeface="Times New Roman"/>
                <a:ea typeface="Times New Roman"/>
                <a:cs typeface="Times New Roman"/>
                <a:sym typeface="Times New Roman"/>
              </a:rPr>
              <a:t> exon 11 or IN the 3’-most 50nt of exon 10.</a:t>
            </a:r>
            <a:r>
              <a:rPr lang="en" sz="1100" b="0" i="0" u="none" strike="noStrike" cap="none">
                <a:solidFill>
                  <a:schemeClr val="dk1"/>
                </a:solidFill>
                <a:latin typeface="Times New Roman"/>
                <a:ea typeface="Times New Roman"/>
                <a:cs typeface="Times New Roman"/>
                <a:sym typeface="Times New Roman"/>
              </a:rPr>
              <a: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Times New Roman"/>
              <a:ea typeface="Times New Roman"/>
              <a:cs typeface="Times New Roman"/>
              <a:sym typeface="Times New Roman"/>
            </a:endParaRPr>
          </a:p>
        </p:txBody>
      </p:sp>
      <p:sp>
        <p:nvSpPr>
          <p:cNvPr id="60" name="Google Shape;60;p1"/>
          <p:cNvSpPr/>
          <p:nvPr/>
        </p:nvSpPr>
        <p:spPr>
          <a:xfrm>
            <a:off x="4943238" y="11932438"/>
            <a:ext cx="5380684" cy="203554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en" sz="1100" b="1" i="0" u="none" strike="noStrike" cap="none">
                <a:solidFill>
                  <a:schemeClr val="dk1"/>
                </a:solidFill>
                <a:latin typeface="Times New Roman"/>
                <a:ea typeface="Times New Roman"/>
                <a:cs typeface="Times New Roman"/>
                <a:sym typeface="Times New Roman"/>
              </a:rPr>
              <a:t>Frameshift induced </a:t>
            </a:r>
            <a:r>
              <a:rPr lang="en" sz="1100" b="0" i="0" u="none" strike="noStrike" cap="none">
                <a:solidFill>
                  <a:schemeClr val="dk1"/>
                </a:solidFill>
                <a:latin typeface="Times New Roman"/>
                <a:ea typeface="Times New Roman"/>
                <a:cs typeface="Times New Roman"/>
                <a:sym typeface="Times New Roman"/>
              </a:rPr>
              <a:t>PTC </a:t>
            </a:r>
            <a:r>
              <a:rPr lang="en" sz="1100" b="0" i="0" u="none" strike="noStrike" cap="none">
                <a:solidFill>
                  <a:srgbClr val="000000"/>
                </a:solidFill>
                <a:latin typeface="Times New Roman"/>
                <a:ea typeface="Times New Roman"/>
                <a:cs typeface="Times New Roman"/>
                <a:sym typeface="Times New Roman"/>
              </a:rPr>
              <a:t>downstream of the natural stop codon (stop codon read-through).</a:t>
            </a:r>
            <a:r>
              <a:rPr lang="en" sz="1100" b="0" i="0" u="none" strike="noStrike" cap="none">
                <a:solidFill>
                  <a:schemeClr val="dk1"/>
                </a:solidFill>
                <a:latin typeface="Times New Roman"/>
                <a:ea typeface="Times New Roman"/>
                <a:cs typeface="Times New Roman"/>
                <a:sym typeface="Times New Roman"/>
              </a:rPr>
              <a: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 sz="1100" b="0" i="0" u="none" strike="noStrike" cap="none">
                <a:solidFill>
                  <a:schemeClr val="dk1"/>
                </a:solidFill>
                <a:latin typeface="Times New Roman"/>
                <a:ea typeface="Times New Roman"/>
                <a:cs typeface="Times New Roman"/>
                <a:sym typeface="Times New Roman"/>
              </a:rPr>
              <a:t>Depending on the specific frameshift variant, 28aa or 76aa extensions are expected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 sz="1100" b="0" i="0" u="none" strike="noStrike" cap="none">
                <a:solidFill>
                  <a:schemeClr val="dk1"/>
                </a:solidFill>
                <a:latin typeface="Times New Roman"/>
                <a:ea typeface="Times New Roman"/>
                <a:cs typeface="Times New Roman"/>
                <a:sym typeface="Times New Roman"/>
              </a:rPr>
              <a:t>Examples: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 sz="1100" b="0" i="0" u="none" strike="noStrike" cap="none">
                <a:solidFill>
                  <a:srgbClr val="000000"/>
                </a:solidFill>
                <a:latin typeface="Times New Roman"/>
                <a:ea typeface="Times New Roman"/>
                <a:cs typeface="Times New Roman"/>
                <a:sym typeface="Times New Roman"/>
              </a:rPr>
              <a:t>NM_000546.6(TP53):c.1170del p.(Asp391Thrfs*31)</a:t>
            </a:r>
            <a:endParaRPr sz="11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100"/>
              <a:buFont typeface="Arial"/>
              <a:buNone/>
            </a:pPr>
            <a:r>
              <a:rPr lang="en" sz="1100" b="0" i="0" u="none" strike="noStrike" cap="none">
                <a:solidFill>
                  <a:srgbClr val="000000"/>
                </a:solidFill>
                <a:latin typeface="Times New Roman"/>
                <a:ea typeface="Times New Roman"/>
                <a:cs typeface="Times New Roman"/>
                <a:sym typeface="Times New Roman"/>
              </a:rPr>
              <a:t>NM_000546.6(TP53):c.1170_1171del p.(Asp391Leufs*79)</a:t>
            </a:r>
            <a:endParaRPr sz="1400" b="0" i="0" u="none" strike="noStrike" cap="none">
              <a:solidFill>
                <a:srgbClr val="000000"/>
              </a:solidFill>
              <a:highlight>
                <a:schemeClr val="accent6"/>
              </a:highlight>
              <a:latin typeface="Arial"/>
              <a:ea typeface="Arial"/>
              <a:cs typeface="Arial"/>
              <a:sym typeface="Arial"/>
            </a:endParaRPr>
          </a:p>
        </p:txBody>
      </p:sp>
      <p:sp>
        <p:nvSpPr>
          <p:cNvPr id="61" name="Google Shape;61;p1"/>
          <p:cNvSpPr/>
          <p:nvPr/>
        </p:nvSpPr>
        <p:spPr>
          <a:xfrm>
            <a:off x="10597650" y="9890574"/>
            <a:ext cx="1426049" cy="596396"/>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PVS1_Strong</a:t>
            </a:r>
            <a:endParaRPr sz="1400" b="0" i="0" u="none" strike="noStrike" cap="none">
              <a:solidFill>
                <a:srgbClr val="000000"/>
              </a:solidFill>
              <a:latin typeface="Arial"/>
              <a:ea typeface="Arial"/>
              <a:cs typeface="Arial"/>
              <a:sym typeface="Arial"/>
            </a:endParaRPr>
          </a:p>
        </p:txBody>
      </p:sp>
      <p:sp>
        <p:nvSpPr>
          <p:cNvPr id="62" name="Google Shape;62;p1"/>
          <p:cNvSpPr/>
          <p:nvPr/>
        </p:nvSpPr>
        <p:spPr>
          <a:xfrm>
            <a:off x="10597650" y="10655038"/>
            <a:ext cx="1426049" cy="1109332"/>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PVS1_Moderate</a:t>
            </a:r>
            <a:endParaRPr sz="1400" b="0" i="0" u="none" strike="noStrike" cap="none">
              <a:solidFill>
                <a:srgbClr val="000000"/>
              </a:solidFill>
              <a:latin typeface="Arial"/>
              <a:ea typeface="Arial"/>
              <a:cs typeface="Arial"/>
              <a:sym typeface="Arial"/>
            </a:endParaRPr>
          </a:p>
        </p:txBody>
      </p:sp>
      <p:sp>
        <p:nvSpPr>
          <p:cNvPr id="63" name="Google Shape;63;p1"/>
          <p:cNvSpPr/>
          <p:nvPr/>
        </p:nvSpPr>
        <p:spPr>
          <a:xfrm>
            <a:off x="4943238" y="9890339"/>
            <a:ext cx="5380684" cy="596396"/>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Variant removes &gt;10% of protein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Nonsense (or frameshift induced PTC) located in the p.Lys351-p.Ala355 range</a:t>
            </a:r>
            <a:endParaRPr sz="1400" b="0" i="0" u="none" strike="noStrike" cap="none">
              <a:solidFill>
                <a:srgbClr val="000000"/>
              </a:solidFill>
              <a:latin typeface="Arial"/>
              <a:ea typeface="Arial"/>
              <a:cs typeface="Arial"/>
              <a:sym typeface="Arial"/>
            </a:endParaRPr>
          </a:p>
        </p:txBody>
      </p:sp>
      <p:sp>
        <p:nvSpPr>
          <p:cNvPr id="64" name="Google Shape;64;p1"/>
          <p:cNvSpPr/>
          <p:nvPr/>
        </p:nvSpPr>
        <p:spPr>
          <a:xfrm>
            <a:off x="4943238" y="10655037"/>
            <a:ext cx="5380684" cy="110933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Variant removes &lt;10% of protein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Nonsense (or frameshift induced PTC) located in the p.Gly356-p.Asp393 range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FF0000"/>
              </a:solidFill>
              <a:highlight>
                <a:schemeClr val="accent6"/>
              </a:highlight>
              <a:latin typeface="Times New Roman"/>
              <a:ea typeface="Times New Roman"/>
              <a:cs typeface="Times New Roman"/>
              <a:sym typeface="Times New Roman"/>
            </a:endParaRPr>
          </a:p>
        </p:txBody>
      </p:sp>
      <p:sp>
        <p:nvSpPr>
          <p:cNvPr id="65" name="Google Shape;65;p1"/>
          <p:cNvSpPr/>
          <p:nvPr/>
        </p:nvSpPr>
        <p:spPr>
          <a:xfrm>
            <a:off x="10597649" y="11932438"/>
            <a:ext cx="1426049" cy="203554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PVS1_Moderate</a:t>
            </a:r>
            <a:endParaRPr sz="1400" b="0" i="0" u="none" strike="noStrike" cap="none">
              <a:solidFill>
                <a:srgbClr val="000000"/>
              </a:solidFill>
              <a:latin typeface="Arial"/>
              <a:ea typeface="Arial"/>
              <a:cs typeface="Arial"/>
              <a:sym typeface="Arial"/>
            </a:endParaRPr>
          </a:p>
        </p:txBody>
      </p:sp>
      <p:sp>
        <p:nvSpPr>
          <p:cNvPr id="66" name="Google Shape;66;p1"/>
          <p:cNvSpPr txBox="1"/>
          <p:nvPr/>
        </p:nvSpPr>
        <p:spPr>
          <a:xfrm>
            <a:off x="374517" y="6638031"/>
            <a:ext cx="1105801" cy="165102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Initiation Codon</a:t>
            </a:r>
            <a:endParaRPr sz="1400" b="1" i="0" u="none" strike="noStrike" cap="none">
              <a:solidFill>
                <a:srgbClr val="000000"/>
              </a:solidFill>
              <a:latin typeface="Arial"/>
              <a:ea typeface="Arial"/>
              <a:cs typeface="Arial"/>
              <a:sym typeface="Arial"/>
            </a:endParaRPr>
          </a:p>
        </p:txBody>
      </p:sp>
      <p:sp>
        <p:nvSpPr>
          <p:cNvPr id="67" name="Google Shape;67;p1"/>
          <p:cNvSpPr/>
          <p:nvPr/>
        </p:nvSpPr>
        <p:spPr>
          <a:xfrm>
            <a:off x="1610438" y="6634259"/>
            <a:ext cx="8713486" cy="1654791"/>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chemeClr val="dk1"/>
              </a:buClr>
              <a:buSzPts val="1100"/>
              <a:buFont typeface="Arial"/>
              <a:buNone/>
            </a:pPr>
            <a:r>
              <a:rPr lang="en" sz="1200" b="1">
                <a:solidFill>
                  <a:schemeClr val="dk1"/>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PVS1 may be applied to initiation codon variants </a:t>
            </a:r>
            <a:endParaRPr sz="1200">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highlight>
                <a:schemeClr val="accent6"/>
              </a:highlight>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p:txBody>
      </p:sp>
      <p:sp>
        <p:nvSpPr>
          <p:cNvPr id="68" name="Google Shape;68;p1"/>
          <p:cNvSpPr/>
          <p:nvPr/>
        </p:nvSpPr>
        <p:spPr>
          <a:xfrm>
            <a:off x="10597651" y="6634260"/>
            <a:ext cx="1426049" cy="165479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2"/>
          <p:cNvSpPr txBox="1"/>
          <p:nvPr/>
        </p:nvSpPr>
        <p:spPr>
          <a:xfrm>
            <a:off x="175575" y="1095596"/>
            <a:ext cx="1105800" cy="12359147"/>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GT--AG</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1,2 splice </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sites </a:t>
            </a:r>
            <a:r>
              <a:rPr lang="en" sz="1200">
                <a:latin typeface="Times New Roman"/>
                <a:ea typeface="Times New Roman"/>
                <a:cs typeface="Times New Roman"/>
                <a:sym typeface="Times New Roman"/>
              </a:rPr>
              <a:t>(Please see </a:t>
            </a:r>
            <a:r>
              <a:rPr lang="en" sz="1200" i="1">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rPr>
              <a:t>TP53</a:t>
            </a:r>
            <a:r>
              <a:rPr lang="en" sz="1200">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rPr>
              <a:t> PVS1 Splicing Worksheet</a:t>
            </a:r>
            <a:r>
              <a:rPr lang="en" sz="1200">
                <a:latin typeface="Times New Roman"/>
                <a:ea typeface="Times New Roman"/>
                <a:cs typeface="Times New Roman"/>
                <a:sym typeface="Times New Roman"/>
              </a:rPr>
              <a:t> for additional Splice AI Scores and info)</a:t>
            </a:r>
            <a:endParaRPr sz="1400" b="0" i="0" u="none" strike="noStrike" cap="none" baseline="30000">
              <a:solidFill>
                <a:srgbClr val="000000"/>
              </a:solidFill>
              <a:latin typeface="Arial"/>
              <a:ea typeface="Arial"/>
              <a:cs typeface="Arial"/>
              <a:sym typeface="Arial"/>
            </a:endParaRPr>
          </a:p>
        </p:txBody>
      </p:sp>
      <p:sp>
        <p:nvSpPr>
          <p:cNvPr id="74" name="Google Shape;74;p2"/>
          <p:cNvSpPr/>
          <p:nvPr/>
        </p:nvSpPr>
        <p:spPr>
          <a:xfrm>
            <a:off x="10851041" y="3515608"/>
            <a:ext cx="1301773" cy="6330584"/>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a:solidFill>
                <a:srgbClr val="000000"/>
              </a:solidFill>
              <a:latin typeface="Arial"/>
              <a:ea typeface="Arial"/>
              <a:cs typeface="Arial"/>
              <a:sym typeface="Arial"/>
            </a:endParaRPr>
          </a:p>
        </p:txBody>
      </p:sp>
      <p:sp>
        <p:nvSpPr>
          <p:cNvPr id="75" name="Google Shape;75;p2"/>
          <p:cNvSpPr/>
          <p:nvPr/>
        </p:nvSpPr>
        <p:spPr>
          <a:xfrm>
            <a:off x="1443038" y="1095598"/>
            <a:ext cx="9294115" cy="1339701"/>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Predicted splicing alterations do not affect reading-frame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br>
              <a:rPr lang="en" sz="1200" b="1" i="0" u="none" strike="noStrike" cap="none">
                <a:solidFill>
                  <a:srgbClr val="000000"/>
                </a:solidFill>
                <a:latin typeface="Times New Roman"/>
                <a:ea typeface="Times New Roman"/>
                <a:cs typeface="Times New Roman"/>
                <a:sym typeface="Times New Roman"/>
              </a:rPr>
            </a:br>
            <a:r>
              <a:rPr lang="en" sz="1200" b="1" i="0" u="none" strike="noStrike" cap="none">
                <a:solidFill>
                  <a:schemeClr val="dk1"/>
                </a:solidFill>
                <a:latin typeface="Times New Roman"/>
                <a:ea typeface="Times New Roman"/>
                <a:cs typeface="Times New Roman"/>
                <a:sym typeface="Times New Roman"/>
              </a:rPr>
              <a:t>E1 donor site </a:t>
            </a:r>
            <a:r>
              <a:rPr lang="en" sz="1200" b="0" i="0" u="none" strike="noStrike" cap="none">
                <a:solidFill>
                  <a:srgbClr val="000000"/>
                </a:solidFill>
                <a:latin typeface="Times New Roman"/>
                <a:ea typeface="Times New Roman"/>
                <a:cs typeface="Times New Roman"/>
                <a:sym typeface="Times New Roman"/>
              </a:rPr>
              <a:t>(</a:t>
            </a:r>
            <a:r>
              <a:rPr lang="en" sz="1200" b="0" i="0" u="none" strike="noStrike" cap="none">
                <a:solidFill>
                  <a:srgbClr val="000000"/>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Δ1q81</a:t>
            </a:r>
            <a:r>
              <a:rPr lang="en" sz="1200" b="0" i="0" u="none" strike="noStrike" cap="none">
                <a:solidFill>
                  <a:srgbClr val="000000"/>
                </a:solidFill>
                <a:latin typeface="Times New Roman"/>
                <a:ea typeface="Times New Roman"/>
                <a:cs typeface="Times New Roman"/>
                <a:sym typeface="Times New Roman"/>
              </a:rPr>
              <a: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E2 acceptor site </a:t>
            </a:r>
            <a:r>
              <a:rPr lang="en" sz="1200" b="0" i="0" u="none" strike="noStrike" cap="none">
                <a:solidFill>
                  <a:schemeClr val="dk1"/>
                </a:solidFill>
                <a:latin typeface="Times New Roman"/>
                <a:ea typeface="Times New Roman"/>
                <a:cs typeface="Times New Roman"/>
                <a:sym typeface="Times New Roman"/>
              </a:rPr>
              <a:t>(Δ2p7)</a:t>
            </a:r>
            <a:endParaRPr sz="1400" b="0" i="0" u="none" strike="noStrike" cap="none">
              <a:solidFill>
                <a:srgbClr val="000000"/>
              </a:solidFill>
              <a:latin typeface="Arial"/>
              <a:ea typeface="Arial"/>
              <a:cs typeface="Arial"/>
              <a:sym typeface="Arial"/>
            </a:endParaRPr>
          </a:p>
        </p:txBody>
      </p:sp>
      <p:sp>
        <p:nvSpPr>
          <p:cNvPr id="76" name="Google Shape;76;p2"/>
          <p:cNvSpPr/>
          <p:nvPr/>
        </p:nvSpPr>
        <p:spPr>
          <a:xfrm>
            <a:off x="1443038" y="2558677"/>
            <a:ext cx="9294115" cy="845167"/>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Predicted splicing alteration targets start codon. Closest potential start codon at p.Met40 (exon 4)</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br>
              <a:rPr lang="en" sz="1200" b="1" i="0" u="none" strike="noStrike" cap="none">
                <a:solidFill>
                  <a:srgbClr val="000000"/>
                </a:solidFill>
                <a:latin typeface="Times New Roman"/>
                <a:ea typeface="Times New Roman"/>
                <a:cs typeface="Times New Roman"/>
                <a:sym typeface="Times New Roman"/>
              </a:rPr>
            </a:br>
            <a:r>
              <a:rPr lang="en" sz="1200" b="1" i="0" u="none" strike="noStrike" cap="none">
                <a:solidFill>
                  <a:schemeClr val="dk1"/>
                </a:solidFill>
                <a:latin typeface="Times New Roman"/>
                <a:ea typeface="Times New Roman"/>
                <a:cs typeface="Times New Roman"/>
                <a:sym typeface="Times New Roman"/>
              </a:rPr>
              <a:t>Exon 2 donor </a:t>
            </a:r>
            <a:r>
              <a:rPr lang="en" sz="1200" b="0" i="0" u="none" strike="noStrike" cap="none">
                <a:solidFill>
                  <a:schemeClr val="dk1"/>
                </a:solidFill>
                <a:latin typeface="Times New Roman"/>
                <a:ea typeface="Times New Roman"/>
                <a:cs typeface="Times New Roman"/>
                <a:sym typeface="Times New Roman"/>
              </a:rPr>
              <a:t>(Δ2)</a:t>
            </a:r>
            <a:endParaRPr sz="1200" b="0" i="0" u="none" strike="noStrike" cap="none">
              <a:solidFill>
                <a:schemeClr val="dk1"/>
              </a:solidFill>
              <a:latin typeface="Times New Roman"/>
              <a:ea typeface="Times New Roman"/>
              <a:cs typeface="Times New Roman"/>
              <a:sym typeface="Times New Roman"/>
            </a:endParaRPr>
          </a:p>
        </p:txBody>
      </p:sp>
      <p:sp>
        <p:nvSpPr>
          <p:cNvPr id="77" name="Google Shape;77;p2"/>
          <p:cNvSpPr/>
          <p:nvPr/>
        </p:nvSpPr>
        <p:spPr>
          <a:xfrm>
            <a:off x="10827378" y="2558677"/>
            <a:ext cx="1339701" cy="845167"/>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rPr>
              <a:t>PVS1</a:t>
            </a:r>
            <a:endParaRPr sz="1400" b="0" i="0" u="none" strike="noStrike" cap="none">
              <a:solidFill>
                <a:srgbClr val="000000"/>
              </a:solidFill>
              <a:latin typeface="Arial"/>
              <a:ea typeface="Arial"/>
              <a:cs typeface="Arial"/>
              <a:sym typeface="Arial"/>
            </a:endParaRPr>
          </a:p>
        </p:txBody>
      </p:sp>
      <p:sp>
        <p:nvSpPr>
          <p:cNvPr id="78" name="Google Shape;78;p2"/>
          <p:cNvSpPr/>
          <p:nvPr/>
        </p:nvSpPr>
        <p:spPr>
          <a:xfrm>
            <a:off x="10813113" y="1095596"/>
            <a:ext cx="1339701" cy="133970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sz="1400" b="0" i="0" u="none" strike="noStrike" cap="none">
              <a:solidFill>
                <a:srgbClr val="000000"/>
              </a:solidFill>
              <a:latin typeface="Arial"/>
              <a:ea typeface="Arial"/>
              <a:cs typeface="Arial"/>
              <a:sym typeface="Arial"/>
            </a:endParaRPr>
          </a:p>
        </p:txBody>
      </p:sp>
      <p:sp>
        <p:nvSpPr>
          <p:cNvPr id="79" name="Google Shape;79;p2"/>
          <p:cNvSpPr/>
          <p:nvPr/>
        </p:nvSpPr>
        <p:spPr>
          <a:xfrm>
            <a:off x="1457303" y="11949256"/>
            <a:ext cx="9294115" cy="1505488"/>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Splicing alteration is predicted to shorten (&lt;10% of protein removed) or expand a TP53 C-terminal end of unknown function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E10 donor </a:t>
            </a:r>
            <a:r>
              <a:rPr lang="en" sz="1200" b="0" i="0" u="none" strike="noStrike" cap="none">
                <a:solidFill>
                  <a:schemeClr val="dk1"/>
                </a:solidFill>
                <a:latin typeface="Times New Roman"/>
                <a:ea typeface="Times New Roman"/>
                <a:cs typeface="Times New Roman"/>
                <a:sym typeface="Times New Roman"/>
              </a:rPr>
              <a:t>▼I10</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E11 acceptor </a:t>
            </a:r>
            <a:r>
              <a:rPr lang="en" sz="1200" b="0" i="0" u="none" strike="noStrike" cap="none">
                <a:solidFill>
                  <a:schemeClr val="dk1"/>
                </a:solidFill>
                <a:latin typeface="Times New Roman"/>
                <a:ea typeface="Times New Roman"/>
                <a:cs typeface="Times New Roman"/>
                <a:sym typeface="Times New Roman"/>
              </a:rPr>
              <a:t>▼I10 and/or ∆(E11p10)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highlight>
                <a:schemeClr val="accent6"/>
              </a:highlight>
              <a:latin typeface="Arial"/>
              <a:ea typeface="Arial"/>
              <a:cs typeface="Arial"/>
              <a:sym typeface="Arial"/>
            </a:endParaRPr>
          </a:p>
        </p:txBody>
      </p:sp>
      <p:sp>
        <p:nvSpPr>
          <p:cNvPr id="80" name="Google Shape;80;p2"/>
          <p:cNvSpPr/>
          <p:nvPr/>
        </p:nvSpPr>
        <p:spPr>
          <a:xfrm>
            <a:off x="1443038" y="3515608"/>
            <a:ext cx="9294115" cy="6330584"/>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a:latin typeface="Times New Roman"/>
                <a:ea typeface="Times New Roman"/>
                <a:cs typeface="Times New Roman"/>
                <a:sym typeface="Times New Roman"/>
              </a:rPr>
              <a:t>P</a:t>
            </a:r>
            <a:r>
              <a:rPr lang="en" sz="1200" b="1" i="0" u="none" strike="noStrike" cap="none">
                <a:solidFill>
                  <a:srgbClr val="000000"/>
                </a:solidFill>
                <a:latin typeface="Times New Roman"/>
                <a:ea typeface="Times New Roman"/>
                <a:cs typeface="Times New Roman"/>
                <a:sym typeface="Times New Roman"/>
              </a:rPr>
              <a:t>redicted splicing alterations are PTC-NMD (or in-frame targeting critical domains/residues)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E3 acceptor  </a:t>
            </a:r>
            <a:r>
              <a:rPr lang="en" sz="1200" b="0" i="0" u="none" strike="noStrike" cap="none">
                <a:solidFill>
                  <a:schemeClr val="dk1"/>
                </a:solidFill>
                <a:latin typeface="Times New Roman"/>
                <a:ea typeface="Times New Roman"/>
                <a:cs typeface="Times New Roman"/>
                <a:sym typeface="Times New Roman"/>
              </a:rPr>
              <a:t>∆(E3) and/or ▼I2 </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E3 donor  </a:t>
            </a:r>
            <a:r>
              <a:rPr lang="en" sz="1200" b="0" i="0" u="none" strike="noStrike" cap="none">
                <a:solidFill>
                  <a:schemeClr val="dk1"/>
                </a:solidFill>
                <a:latin typeface="Times New Roman"/>
                <a:ea typeface="Times New Roman"/>
                <a:cs typeface="Times New Roman"/>
                <a:sym typeface="Times New Roman"/>
              </a:rPr>
              <a:t>∆(E3), ▼I3 and/or ▼I3</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E4 acceptor </a:t>
            </a:r>
            <a:r>
              <a:rPr lang="en" sz="1200" b="0" i="0" u="none" strike="noStrike" cap="none">
                <a:solidFill>
                  <a:schemeClr val="dk1"/>
                </a:solidFill>
                <a:latin typeface="Times New Roman"/>
                <a:ea typeface="Times New Roman"/>
                <a:cs typeface="Times New Roman"/>
                <a:sym typeface="Times New Roman"/>
              </a:rPr>
              <a:t>Δ(E4p19)  and/or  ▼I3 and/or ∆(E4)</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E4 donor  </a:t>
            </a:r>
            <a:r>
              <a:rPr lang="en" sz="1200" b="0" i="0" u="none" strike="noStrike" cap="none">
                <a:solidFill>
                  <a:schemeClr val="dk1"/>
                </a:solidFill>
                <a:latin typeface="Times New Roman"/>
                <a:ea typeface="Times New Roman"/>
                <a:cs typeface="Times New Roman"/>
                <a:sym typeface="Times New Roman"/>
              </a:rPr>
              <a:t>∆(E4q200), ▼I4,  ∆(E4q62) and/or ▼(E4q391)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E5 acceptor </a:t>
            </a:r>
            <a:r>
              <a:rPr lang="en" sz="1200" b="0" i="0" u="none" strike="noStrike" cap="none">
                <a:solidFill>
                  <a:schemeClr val="dk1"/>
                </a:solidFill>
                <a:latin typeface="Times New Roman"/>
                <a:ea typeface="Times New Roman"/>
                <a:cs typeface="Times New Roman"/>
                <a:sym typeface="Times New Roman"/>
              </a:rPr>
              <a:t>▼I4 and/or ∆(E5p21)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E5 donor  </a:t>
            </a:r>
            <a:r>
              <a:rPr lang="en" sz="1200" b="0" i="0" u="none" strike="noStrike" cap="none">
                <a:solidFill>
                  <a:schemeClr val="dk1"/>
                </a:solidFill>
                <a:latin typeface="Times New Roman"/>
                <a:ea typeface="Times New Roman"/>
                <a:cs typeface="Times New Roman"/>
                <a:sym typeface="Times New Roman"/>
              </a:rPr>
              <a:t>∆(E5q46) and/or ▼I5</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E6 acceptor </a:t>
            </a:r>
            <a:r>
              <a:rPr lang="en" sz="1200" b="0" i="0" u="none" strike="noStrike" cap="none">
                <a:solidFill>
                  <a:schemeClr val="dk1"/>
                </a:solidFill>
                <a:latin typeface="Times New Roman"/>
                <a:ea typeface="Times New Roman"/>
                <a:cs typeface="Times New Roman"/>
                <a:sym typeface="Times New Roman"/>
              </a:rPr>
              <a:t> ∆(E6p17), ∆(E6), ∆(E6p1) and /or ▼I5</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E6 donor  </a:t>
            </a:r>
            <a:r>
              <a:rPr lang="en" sz="1200" b="0" i="0" u="none" strike="noStrike" cap="none">
                <a:solidFill>
                  <a:schemeClr val="dk1"/>
                </a:solidFill>
                <a:latin typeface="Times New Roman"/>
                <a:ea typeface="Times New Roman"/>
                <a:cs typeface="Times New Roman"/>
                <a:sym typeface="Times New Roman"/>
              </a:rPr>
              <a:t>▼(E6q5), ∆(E6), ▼I6  and/or▼(E6q18)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E7 acceptor </a:t>
            </a:r>
            <a:r>
              <a:rPr lang="en" sz="1200" b="0" i="0" u="none" strike="noStrike" cap="none">
                <a:solidFill>
                  <a:schemeClr val="dk1"/>
                </a:solidFill>
                <a:latin typeface="Times New Roman"/>
                <a:ea typeface="Times New Roman"/>
                <a:cs typeface="Times New Roman"/>
                <a:sym typeface="Times New Roman"/>
              </a:rPr>
              <a:t>▼(E7p49), ∆(E7) and/or ▼I6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E7 donor </a:t>
            </a:r>
            <a:r>
              <a:rPr lang="en" sz="1200" b="0" i="0" u="none" strike="noStrike" cap="none">
                <a:solidFill>
                  <a:schemeClr val="dk1"/>
                </a:solidFill>
                <a:latin typeface="Times New Roman"/>
                <a:ea typeface="Times New Roman"/>
                <a:cs typeface="Times New Roman"/>
                <a:sym typeface="Times New Roman"/>
              </a:rPr>
              <a:t>▼I7 and/or ▼(E7q1), ▼(E7q290) and/or ∆(E7)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E8</a:t>
            </a:r>
            <a:r>
              <a:rPr lang="en" sz="1200" b="0" i="0" u="none" strike="noStrike" cap="none">
                <a:solidFill>
                  <a:schemeClr val="dk1"/>
                </a:solidFill>
                <a:latin typeface="Times New Roman"/>
                <a:ea typeface="Times New Roman"/>
                <a:cs typeface="Times New Roman"/>
                <a:sym typeface="Times New Roman"/>
              </a:rPr>
              <a:t> </a:t>
            </a:r>
            <a:r>
              <a:rPr lang="en" sz="1200" b="1" i="0" u="none" strike="noStrike" cap="none">
                <a:solidFill>
                  <a:schemeClr val="dk1"/>
                </a:solidFill>
                <a:latin typeface="Times New Roman"/>
                <a:ea typeface="Times New Roman"/>
                <a:cs typeface="Times New Roman"/>
                <a:sym typeface="Times New Roman"/>
              </a:rPr>
              <a:t>donor</a:t>
            </a:r>
            <a:r>
              <a:rPr lang="en" sz="1200" b="0" i="0" u="none" strike="noStrike" cap="none">
                <a:solidFill>
                  <a:schemeClr val="dk1"/>
                </a:solidFill>
                <a:latin typeface="Times New Roman"/>
                <a:ea typeface="Times New Roman"/>
                <a:cs typeface="Times New Roman"/>
                <a:sym typeface="Times New Roman"/>
              </a:rPr>
              <a:t> ∆(E8) and/or ▼I8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E9 acceptor </a:t>
            </a:r>
            <a:r>
              <a:rPr lang="en" sz="1200" b="0" i="0" u="none" strike="noStrike" cap="none">
                <a:solidFill>
                  <a:schemeClr val="dk1"/>
                </a:solidFill>
                <a:latin typeface="Times New Roman"/>
                <a:ea typeface="Times New Roman"/>
                <a:cs typeface="Times New Roman"/>
                <a:sym typeface="Times New Roman"/>
              </a:rPr>
              <a:t>∆(E9p19),  ∆(E9) and/or ▼I8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E9 donor </a:t>
            </a:r>
            <a:r>
              <a:rPr lang="en" sz="1200" b="0" i="0" u="none" strike="noStrike" cap="none">
                <a:solidFill>
                  <a:schemeClr val="dk1"/>
                </a:solidFill>
                <a:latin typeface="Times New Roman"/>
                <a:ea typeface="Times New Roman"/>
                <a:cs typeface="Times New Roman"/>
                <a:sym typeface="Times New Roman"/>
              </a:rPr>
              <a:t>▼(E9q328), ∆(E9) and/or▼I9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E10 acceptor </a:t>
            </a:r>
            <a:r>
              <a:rPr lang="en" sz="1200" b="0" i="0" u="none" strike="noStrike" cap="none">
                <a:solidFill>
                  <a:schemeClr val="dk1"/>
                </a:solidFill>
                <a:latin typeface="Times New Roman"/>
                <a:ea typeface="Times New Roman"/>
                <a:cs typeface="Times New Roman"/>
                <a:sym typeface="Times New Roman"/>
              </a:rPr>
              <a:t>▼(E10p44) and/or ▼I9</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1" u="none" strike="noStrike" cap="none">
                <a:solidFill>
                  <a:schemeClr val="dk1"/>
                </a:solidFill>
                <a:latin typeface="Times New Roman"/>
                <a:ea typeface="Times New Roman"/>
                <a:cs typeface="Times New Roman"/>
                <a:sym typeface="Times New Roman"/>
              </a:rPr>
              <a:t>∆(E4) in-frame, but deletes TS-2, PRD, and part of DNA binding domain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1" u="none" strike="noStrike" cap="none">
                <a:solidFill>
                  <a:schemeClr val="dk1"/>
                </a:solidFill>
                <a:latin typeface="Times New Roman"/>
                <a:ea typeface="Times New Roman"/>
                <a:cs typeface="Times New Roman"/>
                <a:sym typeface="Times New Roman"/>
              </a:rPr>
              <a:t>∆(E5p21) short in-frame, but targets pathogenic expert panel missense changes p.Ser127Tyr and p.Lys132Asp</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1" u="none" strike="noStrike" cap="none">
                <a:solidFill>
                  <a:schemeClr val="dk1"/>
                </a:solidFill>
                <a:latin typeface="Times New Roman"/>
                <a:ea typeface="Times New Roman"/>
                <a:cs typeface="Times New Roman"/>
                <a:sym typeface="Times New Roman"/>
              </a:rPr>
              <a:t>▼(E6q18) short in-frame extension, but clinical and functional data support LoF (Piao et al 2013 PMID: 22495821; Sakurai et al, 2013 PMID: 23409989) </a:t>
            </a:r>
            <a:endParaRPr sz="1200" b="0" i="1" u="none" strike="noStrike" cap="none">
              <a:solidFill>
                <a:schemeClr val="dk1"/>
              </a:solidFill>
              <a:latin typeface="Times New Roman"/>
              <a:ea typeface="Times New Roman"/>
              <a:cs typeface="Times New Roman"/>
              <a:sym typeface="Times New Roman"/>
            </a:endParaRPr>
          </a:p>
        </p:txBody>
      </p:sp>
      <p:sp>
        <p:nvSpPr>
          <p:cNvPr id="81" name="Google Shape;81;p2"/>
          <p:cNvSpPr/>
          <p:nvPr/>
        </p:nvSpPr>
        <p:spPr>
          <a:xfrm>
            <a:off x="1443038" y="10023257"/>
            <a:ext cx="9294115" cy="1748933"/>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Some predictions are very short in-frame with no obvious functional impact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chemeClr val="dk1"/>
                </a:solidFill>
                <a:latin typeface="Times New Roman"/>
                <a:ea typeface="Times New Roman"/>
                <a:cs typeface="Times New Roman"/>
                <a:sym typeface="Times New Roman"/>
              </a:rPr>
              <a:t>E8 acceptor</a:t>
            </a:r>
            <a:r>
              <a:rPr lang="en" sz="1200" b="0" i="0" u="none" strike="noStrike" cap="none">
                <a:solidFill>
                  <a:schemeClr val="dk1"/>
                </a:solidFill>
                <a:latin typeface="Times New Roman"/>
                <a:ea typeface="Times New Roman"/>
                <a:cs typeface="Times New Roman"/>
                <a:sym typeface="Times New Roman"/>
              </a:rPr>
              <a:t> ▼I7, ∆(E8p24), and/or ▼(E8p3)</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b="0" i="1" u="none" strike="noStrike" cap="none">
                <a:solidFill>
                  <a:schemeClr val="dk1"/>
                </a:solidFill>
                <a:latin typeface="Times New Roman"/>
                <a:ea typeface="Times New Roman"/>
                <a:cs typeface="Times New Roman"/>
                <a:sym typeface="Times New Roman"/>
              </a:rPr>
              <a:t>▼(E8p3) short in-frame with no obvious functional impact. MutationTester predicts benign</a:t>
            </a:r>
            <a:endParaRPr sz="1400" b="0" i="0" u="none" strike="noStrike" cap="none">
              <a:solidFill>
                <a:srgbClr val="000000"/>
              </a:solidFill>
              <a:latin typeface="Arial"/>
              <a:ea typeface="Arial"/>
              <a:cs typeface="Arial"/>
              <a:sym typeface="Arial"/>
            </a:endParaRPr>
          </a:p>
        </p:txBody>
      </p:sp>
      <p:sp>
        <p:nvSpPr>
          <p:cNvPr id="82" name="Google Shape;82;p2"/>
          <p:cNvSpPr/>
          <p:nvPr/>
        </p:nvSpPr>
        <p:spPr>
          <a:xfrm>
            <a:off x="10855399" y="10023256"/>
            <a:ext cx="1297415" cy="1748934"/>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t>
            </a:r>
            <a:r>
              <a:rPr lang="en" sz="1200" b="0" i="0" u="none" strike="noStrike" cap="none">
                <a:solidFill>
                  <a:srgbClr val="000000"/>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A</a:t>
            </a:r>
            <a:endParaRPr sz="1400" b="0" i="0" u="none" strike="noStrike" cap="none">
              <a:solidFill>
                <a:srgbClr val="000000"/>
              </a:solidFill>
              <a:latin typeface="Arial"/>
              <a:ea typeface="Arial"/>
              <a:cs typeface="Arial"/>
              <a:sym typeface="Arial"/>
            </a:endParaRPr>
          </a:p>
        </p:txBody>
      </p:sp>
      <p:sp>
        <p:nvSpPr>
          <p:cNvPr id="83" name="Google Shape;83;p2"/>
          <p:cNvSpPr/>
          <p:nvPr/>
        </p:nvSpPr>
        <p:spPr>
          <a:xfrm>
            <a:off x="10827378" y="11949256"/>
            <a:ext cx="1339701" cy="1505488"/>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PVS1_Moderate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g209f913b665_0_5"/>
          <p:cNvSpPr txBox="1"/>
          <p:nvPr/>
        </p:nvSpPr>
        <p:spPr>
          <a:xfrm>
            <a:off x="229574" y="481690"/>
            <a:ext cx="1260000" cy="87810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Deletion</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rgbClr val="000000"/>
                </a:solidFill>
                <a:latin typeface="Times New Roman"/>
                <a:ea typeface="Times New Roman"/>
                <a:cs typeface="Times New Roman"/>
                <a:sym typeface="Times New Roman"/>
              </a:rPr>
              <a:t>(Single exon to full gene)</a:t>
            </a:r>
            <a:endParaRPr sz="10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 name="Google Shape;89;g209f913b665_0_5"/>
          <p:cNvSpPr/>
          <p:nvPr/>
        </p:nvSpPr>
        <p:spPr>
          <a:xfrm>
            <a:off x="1716125" y="3680204"/>
            <a:ext cx="2327100" cy="1691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 sz="1200">
                <a:latin typeface="Times New Roman"/>
                <a:ea typeface="Times New Roman"/>
                <a:cs typeface="Times New Roman"/>
                <a:sym typeface="Times New Roman"/>
              </a:rPr>
              <a:t>that </a:t>
            </a:r>
            <a:r>
              <a:rPr lang="en" sz="1200" b="0" i="0" u="none" strike="noStrike" cap="none">
                <a:solidFill>
                  <a:srgbClr val="000000"/>
                </a:solidFill>
                <a:latin typeface="Times New Roman"/>
                <a:ea typeface="Times New Roman"/>
                <a:cs typeface="Times New Roman"/>
                <a:sym typeface="Times New Roman"/>
              </a:rPr>
              <a:t>disrupts the reading frame and is predicted to undergo NMD</a:t>
            </a:r>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(Nonsense or frameshift induced PTC</a:t>
            </a:r>
            <a:r>
              <a:rPr lang="en" sz="1200">
                <a:latin typeface="Times New Roman"/>
                <a:ea typeface="Times New Roman"/>
                <a:cs typeface="Times New Roman"/>
                <a:sym typeface="Times New Roman"/>
              </a:rPr>
              <a:t> </a:t>
            </a:r>
            <a:r>
              <a:rPr lang="en" sz="1200" b="0" i="0" u="none" strike="noStrike" cap="none">
                <a:solidFill>
                  <a:srgbClr val="000000"/>
                </a:solidFill>
                <a:latin typeface="Times New Roman"/>
                <a:ea typeface="Times New Roman"/>
                <a:cs typeface="Times New Roman"/>
                <a:sym typeface="Times New Roman"/>
              </a:rPr>
              <a:t>upstream of p.Lys351)</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Times New Roman"/>
              <a:ea typeface="Times New Roman"/>
              <a:cs typeface="Times New Roman"/>
              <a:sym typeface="Times New Roman"/>
            </a:endParaRPr>
          </a:p>
        </p:txBody>
      </p:sp>
      <p:sp>
        <p:nvSpPr>
          <p:cNvPr id="90" name="Google Shape;90;g209f913b665_0_5"/>
          <p:cNvSpPr/>
          <p:nvPr/>
        </p:nvSpPr>
        <p:spPr>
          <a:xfrm>
            <a:off x="1716125" y="481690"/>
            <a:ext cx="9027600" cy="2769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Full gene deletion</a:t>
            </a:r>
            <a:endParaRPr sz="1400" b="0" i="0" u="none" strike="noStrike" cap="none">
              <a:solidFill>
                <a:srgbClr val="000000"/>
              </a:solidFill>
              <a:latin typeface="Arial"/>
              <a:ea typeface="Arial"/>
              <a:cs typeface="Arial"/>
              <a:sym typeface="Arial"/>
            </a:endParaRPr>
          </a:p>
        </p:txBody>
      </p:sp>
      <p:sp>
        <p:nvSpPr>
          <p:cNvPr id="91" name="Google Shape;91;g209f913b665_0_5"/>
          <p:cNvSpPr/>
          <p:nvPr/>
        </p:nvSpPr>
        <p:spPr>
          <a:xfrm>
            <a:off x="4269801" y="3680204"/>
            <a:ext cx="6483900" cy="1691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Exon is present in biologically-relevant transcript  </a:t>
            </a:r>
            <a:r>
              <a:rPr lang="en" sz="1200" b="0" i="0" u="none" strike="noStrike" cap="none">
                <a:solidFill>
                  <a:schemeClr val="dk1"/>
                </a:solidFill>
                <a:latin typeface="Times New Roman"/>
                <a:ea typeface="Times New Roman"/>
                <a:cs typeface="Times New Roman"/>
                <a:sym typeface="Times New Roman"/>
              </a:rPr>
              <a:t>NM_000546.6</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Single. Only possibilities are:</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delE3, or delE5, or delE6, or delE7, or delE8, or delE9</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Multi-exon combinations. Only possibilities are:</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delE3_4, delE3_5, delE3_6, delE3_8, delE3_9</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delE4_5, delE4_7, delE4_8, delE4_9</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delE5_7, delE5_8</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delE6_7, delE6_9</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delE7_8</a:t>
            </a:r>
            <a:endParaRPr/>
          </a:p>
        </p:txBody>
      </p:sp>
      <p:sp>
        <p:nvSpPr>
          <p:cNvPr id="92" name="Google Shape;92;g209f913b665_0_5"/>
          <p:cNvSpPr/>
          <p:nvPr/>
        </p:nvSpPr>
        <p:spPr>
          <a:xfrm>
            <a:off x="4239701" y="5453440"/>
            <a:ext cx="6483900" cy="10878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Truncated/altered region is critical to protein function</a:t>
            </a:r>
            <a:endParaRPr sz="1200" b="0" i="0" u="none" strike="noStrike" cap="none" baseline="3000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Single  </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delE10 </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Multi-exon  combinations </a:t>
            </a:r>
            <a:r>
              <a:rPr lang="en" sz="1200" b="0" i="0" u="none" strike="noStrike" cap="none">
                <a:solidFill>
                  <a:schemeClr val="dk1"/>
                </a:solidFill>
                <a:latin typeface="Times New Roman"/>
                <a:ea typeface="Times New Roman"/>
                <a:cs typeface="Times New Roman"/>
                <a:sym typeface="Times New Roman"/>
              </a:rPr>
              <a:t>ending in intron 10. Only possibilities are:</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delE4_10, delE5_10, delE6_E10, delE7_10, delE9_10</a:t>
            </a:r>
            <a:endParaRPr sz="1200" b="0" i="0" u="none" strike="noStrike" cap="none">
              <a:solidFill>
                <a:srgbClr val="000000"/>
              </a:solidFill>
              <a:latin typeface="Times New Roman"/>
              <a:ea typeface="Times New Roman"/>
              <a:cs typeface="Times New Roman"/>
              <a:sym typeface="Times New Roman"/>
            </a:endParaRPr>
          </a:p>
        </p:txBody>
      </p:sp>
      <p:sp>
        <p:nvSpPr>
          <p:cNvPr id="93" name="Google Shape;93;g209f913b665_0_5"/>
          <p:cNvSpPr/>
          <p:nvPr/>
        </p:nvSpPr>
        <p:spPr>
          <a:xfrm>
            <a:off x="10836253" y="481690"/>
            <a:ext cx="1281000" cy="2769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baseline="30000">
              <a:solidFill>
                <a:srgbClr val="000000"/>
              </a:solidFill>
              <a:latin typeface="Arial"/>
              <a:ea typeface="Arial"/>
              <a:cs typeface="Arial"/>
              <a:sym typeface="Arial"/>
            </a:endParaRPr>
          </a:p>
        </p:txBody>
      </p:sp>
      <p:sp>
        <p:nvSpPr>
          <p:cNvPr id="94" name="Google Shape;94;g209f913b665_0_5"/>
          <p:cNvSpPr/>
          <p:nvPr/>
        </p:nvSpPr>
        <p:spPr>
          <a:xfrm>
            <a:off x="10836253" y="3680204"/>
            <a:ext cx="1279500" cy="16779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a:solidFill>
                <a:srgbClr val="000000"/>
              </a:solidFill>
              <a:latin typeface="Arial"/>
              <a:ea typeface="Arial"/>
              <a:cs typeface="Arial"/>
              <a:sym typeface="Arial"/>
            </a:endParaRPr>
          </a:p>
        </p:txBody>
      </p:sp>
      <p:sp>
        <p:nvSpPr>
          <p:cNvPr id="95" name="Google Shape;95;g209f913b665_0_5"/>
          <p:cNvSpPr/>
          <p:nvPr/>
        </p:nvSpPr>
        <p:spPr>
          <a:xfrm>
            <a:off x="10834800" y="5445040"/>
            <a:ext cx="1281000" cy="1098000"/>
          </a:xfrm>
          <a:prstGeom prst="rect">
            <a:avLst/>
          </a:prstGeom>
          <a:solidFill>
            <a:srgbClr val="FEEDD8"/>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9"/>
                  </a:ext>
                </a:extLst>
              </a:rPr>
              <a:t>PVS1</a:t>
            </a:r>
            <a:endParaRPr sz="1200" b="0" i="0" u="none" strike="noStrike" cap="none">
              <a:solidFill>
                <a:srgbClr val="000000"/>
              </a:solidFill>
              <a:latin typeface="Times New Roman"/>
              <a:ea typeface="Times New Roman"/>
              <a:cs typeface="Times New Roman"/>
              <a:sym typeface="Times New Roman"/>
            </a:endParaRPr>
          </a:p>
        </p:txBody>
      </p:sp>
      <p:sp>
        <p:nvSpPr>
          <p:cNvPr id="96" name="Google Shape;96;g209f913b665_0_5"/>
          <p:cNvSpPr/>
          <p:nvPr/>
        </p:nvSpPr>
        <p:spPr>
          <a:xfrm>
            <a:off x="1686025" y="5453492"/>
            <a:ext cx="2327100" cy="10878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 that </a:t>
            </a:r>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disrupts the reading frame and is </a:t>
            </a:r>
            <a:r>
              <a:rPr lang="en" sz="1200" b="1" i="0" u="none" strike="noStrike" cap="none">
                <a:solidFill>
                  <a:srgbClr val="000000"/>
                </a:solidFill>
                <a:latin typeface="Times New Roman"/>
                <a:ea typeface="Times New Roman"/>
                <a:cs typeface="Times New Roman"/>
                <a:sym typeface="Times New Roman"/>
              </a:rPr>
              <a:t>NOT</a:t>
            </a:r>
            <a:r>
              <a:rPr lang="en" sz="1200" b="0" i="0" u="none" strike="noStrike" cap="none">
                <a:solidFill>
                  <a:srgbClr val="000000"/>
                </a:solidFill>
                <a:latin typeface="Times New Roman"/>
                <a:ea typeface="Times New Roman"/>
                <a:cs typeface="Times New Roman"/>
                <a:sym typeface="Times New Roman"/>
              </a:rPr>
              <a:t> predicted to undergo NMD</a:t>
            </a:r>
            <a:r>
              <a:rPr lang="en" sz="1200" b="0" i="0" u="none" strike="noStrike" cap="none">
                <a:solidFill>
                  <a:schemeClr val="dk1"/>
                </a:solidFill>
                <a:latin typeface="Times New Roman"/>
                <a:ea typeface="Times New Roman"/>
                <a:cs typeface="Times New Roman"/>
                <a:sym typeface="Times New Roman"/>
              </a:rPr>
              <a:t> </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chemeClr val="dk1"/>
                </a:solidFill>
                <a:latin typeface="Times New Roman"/>
                <a:ea typeface="Times New Roman"/>
                <a:cs typeface="Times New Roman"/>
                <a:sym typeface="Times New Roman"/>
              </a:rPr>
              <a:t>(Nonsense or frameshift induced PTC</a:t>
            </a:r>
            <a:r>
              <a:rPr lang="en" sz="1200">
                <a:solidFill>
                  <a:schemeClr val="dk1"/>
                </a:solidFill>
                <a:latin typeface="Times New Roman"/>
                <a:ea typeface="Times New Roman"/>
                <a:cs typeface="Times New Roman"/>
                <a:sym typeface="Times New Roman"/>
              </a:rPr>
              <a:t> </a:t>
            </a:r>
            <a:r>
              <a:rPr lang="en" sz="1200" b="0" i="0" u="none" strike="noStrike" cap="none">
                <a:solidFill>
                  <a:schemeClr val="dk1"/>
                </a:solidFill>
                <a:latin typeface="Times New Roman"/>
                <a:ea typeface="Times New Roman"/>
                <a:cs typeface="Times New Roman"/>
                <a:sym typeface="Times New Roman"/>
              </a:rPr>
              <a:t>do</a:t>
            </a:r>
            <a:r>
              <a:rPr lang="en" sz="1200">
                <a:solidFill>
                  <a:schemeClr val="dk1"/>
                </a:solidFill>
                <a:latin typeface="Times New Roman"/>
                <a:ea typeface="Times New Roman"/>
                <a:cs typeface="Times New Roman"/>
                <a:sym typeface="Times New Roman"/>
              </a:rPr>
              <a:t>wn</a:t>
            </a:r>
            <a:r>
              <a:rPr lang="en" sz="1200" b="0" i="0" u="none" strike="noStrike" cap="none">
                <a:solidFill>
                  <a:schemeClr val="dk1"/>
                </a:solidFill>
                <a:latin typeface="Times New Roman"/>
                <a:ea typeface="Times New Roman"/>
                <a:cs typeface="Times New Roman"/>
                <a:sym typeface="Times New Roman"/>
              </a:rPr>
              <a:t>stream of p.Leu350)</a:t>
            </a:r>
            <a:endParaRPr sz="1200" b="0" i="0" u="none" strike="noStrike" cap="none">
              <a:solidFill>
                <a:schemeClr val="dk1"/>
              </a:solidFill>
              <a:latin typeface="Times New Roman"/>
              <a:ea typeface="Times New Roman"/>
              <a:cs typeface="Times New Roman"/>
              <a:sym typeface="Times New Roman"/>
            </a:endParaRPr>
          </a:p>
        </p:txBody>
      </p:sp>
      <p:sp>
        <p:nvSpPr>
          <p:cNvPr id="97" name="Google Shape;97;g209f913b665_0_5"/>
          <p:cNvSpPr/>
          <p:nvPr/>
        </p:nvSpPr>
        <p:spPr>
          <a:xfrm>
            <a:off x="1716125" y="838614"/>
            <a:ext cx="2327100" cy="871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exon deletion does not target the coding sequence</a:t>
            </a:r>
            <a:endParaRPr/>
          </a:p>
        </p:txBody>
      </p:sp>
      <p:sp>
        <p:nvSpPr>
          <p:cNvPr id="98" name="Google Shape;98;g209f913b665_0_5"/>
          <p:cNvSpPr/>
          <p:nvPr/>
        </p:nvSpPr>
        <p:spPr>
          <a:xfrm>
            <a:off x="1716125" y="1751427"/>
            <a:ext cx="2327100" cy="862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 that targets the initiation codon, preserving the potential rescue ATG (p.Met40) in exon 4</a:t>
            </a:r>
            <a:endParaRPr sz="1200" b="0" i="0" u="none" strike="noStrike" cap="none">
              <a:solidFill>
                <a:srgbClr val="000000"/>
              </a:solidFill>
              <a:latin typeface="Times New Roman"/>
              <a:ea typeface="Times New Roman"/>
              <a:cs typeface="Times New Roman"/>
              <a:sym typeface="Times New Roman"/>
            </a:endParaRPr>
          </a:p>
        </p:txBody>
      </p:sp>
      <p:sp>
        <p:nvSpPr>
          <p:cNvPr id="99" name="Google Shape;99;g209f913b665_0_5"/>
          <p:cNvSpPr/>
          <p:nvPr/>
        </p:nvSpPr>
        <p:spPr>
          <a:xfrm>
            <a:off x="1686025" y="6611874"/>
            <a:ext cx="2327100" cy="1412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 includes last exon</a:t>
            </a:r>
            <a:endParaRPr/>
          </a:p>
        </p:txBody>
      </p:sp>
      <p:sp>
        <p:nvSpPr>
          <p:cNvPr id="100" name="Google Shape;100;g209f913b665_0_5"/>
          <p:cNvSpPr/>
          <p:nvPr/>
        </p:nvSpPr>
        <p:spPr>
          <a:xfrm>
            <a:off x="4229563" y="6611874"/>
            <a:ext cx="6483900" cy="7329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Truncated/altered region is critical to protein function</a:t>
            </a:r>
            <a:endParaRPr sz="1200" b="0" i="0" u="none" strike="noStrike" cap="none" baseline="3000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a:latin typeface="Times New Roman"/>
                <a:ea typeface="Times New Roman"/>
                <a:cs typeface="Times New Roman"/>
                <a:sym typeface="Times New Roman"/>
              </a:rPr>
              <a:t>(</a:t>
            </a:r>
            <a:r>
              <a:rPr lang="en" sz="1200" b="0" i="0" u="none" strike="noStrike" cap="none">
                <a:solidFill>
                  <a:srgbClr val="000000"/>
                </a:solidFill>
                <a:latin typeface="Times New Roman"/>
                <a:ea typeface="Times New Roman"/>
                <a:cs typeface="Times New Roman"/>
                <a:sym typeface="Times New Roman"/>
              </a:rPr>
              <a:t>Any multi-exon </a:t>
            </a:r>
            <a:r>
              <a:rPr lang="en" sz="1200" b="0" i="0" u="none" strike="noStrike" cap="none">
                <a:solidFill>
                  <a:schemeClr val="dk1"/>
                </a:solidFill>
                <a:latin typeface="Times New Roman"/>
                <a:ea typeface="Times New Roman"/>
                <a:cs typeface="Times New Roman"/>
                <a:sym typeface="Times New Roman"/>
              </a:rPr>
              <a:t>combinations targeting exon 11</a:t>
            </a:r>
            <a:r>
              <a:rPr lang="en" sz="1200">
                <a:solidFill>
                  <a:schemeClr val="dk1"/>
                </a:solidFill>
                <a:latin typeface="Times New Roman"/>
                <a:ea typeface="Times New Roman"/>
                <a:cs typeface="Times New Roman"/>
                <a:sym typeface="Times New Roman"/>
              </a:rPr>
              <a:t>)</a:t>
            </a:r>
            <a:r>
              <a:rPr lang="en" sz="1200" b="0" i="0" u="none" strike="noStrike" cap="none">
                <a:solidFill>
                  <a:schemeClr val="dk1"/>
                </a:solidFill>
                <a:latin typeface="Times New Roman"/>
                <a:ea typeface="Times New Roman"/>
                <a:cs typeface="Times New Roman"/>
                <a:sym typeface="Times New Roman"/>
              </a:rPr>
              <a:t> </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(e.g. </a:t>
            </a:r>
            <a:r>
              <a:rPr lang="en" sz="1000" b="1" i="0" u="none" strike="noStrike" cap="none">
                <a:solidFill>
                  <a:srgbClr val="000000"/>
                </a:solidFill>
                <a:latin typeface="Times New Roman"/>
                <a:ea typeface="Times New Roman"/>
                <a:cs typeface="Times New Roman"/>
                <a:sym typeface="Times New Roman"/>
              </a:rPr>
              <a:t>delE10_11 , delE5_11</a:t>
            </a:r>
            <a:r>
              <a:rPr lang="en" sz="1200" b="0" i="0" u="none" strike="noStrike" cap="none">
                <a:solidFill>
                  <a:srgbClr val="000000"/>
                </a:solidFill>
                <a:latin typeface="Times New Roman"/>
                <a:ea typeface="Times New Roman"/>
                <a:cs typeface="Times New Roman"/>
                <a:sym typeface="Times New Roman"/>
              </a:rPr>
              <a:t>)</a:t>
            </a:r>
            <a:endParaRPr/>
          </a:p>
        </p:txBody>
      </p:sp>
      <p:sp>
        <p:nvSpPr>
          <p:cNvPr id="101" name="Google Shape;101;g209f913b665_0_5"/>
          <p:cNvSpPr/>
          <p:nvPr/>
        </p:nvSpPr>
        <p:spPr>
          <a:xfrm>
            <a:off x="10834800" y="6611887"/>
            <a:ext cx="1281000" cy="732900"/>
          </a:xfrm>
          <a:prstGeom prst="rect">
            <a:avLst/>
          </a:prstGeom>
          <a:solidFill>
            <a:srgbClr val="FEEDD8"/>
          </a:solidFill>
          <a:ln w="952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a:p>
        </p:txBody>
      </p:sp>
      <p:sp>
        <p:nvSpPr>
          <p:cNvPr id="102" name="Google Shape;102;g209f913b665_0_5"/>
          <p:cNvSpPr/>
          <p:nvPr/>
        </p:nvSpPr>
        <p:spPr>
          <a:xfrm>
            <a:off x="6446900" y="7457768"/>
            <a:ext cx="4276800" cy="566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Variant removes &lt;10% of protein </a:t>
            </a:r>
            <a:endParaRPr/>
          </a:p>
          <a:p>
            <a:pPr marL="0" marR="0" lvl="0" indent="0" algn="ctr" rtl="0">
              <a:lnSpc>
                <a:spcPct val="100000"/>
              </a:lnSpc>
              <a:spcBef>
                <a:spcPts val="0"/>
              </a:spcBef>
              <a:spcAft>
                <a:spcPts val="0"/>
              </a:spcAft>
              <a:buNone/>
            </a:pPr>
            <a:r>
              <a:rPr lang="en" sz="1000" b="1" i="0" u="none" strike="noStrike" cap="none">
                <a:solidFill>
                  <a:srgbClr val="000000"/>
                </a:solidFill>
                <a:latin typeface="Times New Roman"/>
                <a:ea typeface="Times New Roman"/>
                <a:cs typeface="Times New Roman"/>
                <a:sym typeface="Times New Roman"/>
              </a:rPr>
              <a:t>delE11 </a:t>
            </a:r>
            <a:endParaRPr/>
          </a:p>
        </p:txBody>
      </p:sp>
      <p:sp>
        <p:nvSpPr>
          <p:cNvPr id="103" name="Google Shape;103;g209f913b665_0_5"/>
          <p:cNvSpPr/>
          <p:nvPr/>
        </p:nvSpPr>
        <p:spPr>
          <a:xfrm>
            <a:off x="4239700" y="7457792"/>
            <a:ext cx="2096100" cy="5670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Role of region in protein function is unknown </a:t>
            </a:r>
            <a:endParaRPr sz="1400" b="0" i="0" u="none" strike="noStrike" cap="none">
              <a:solidFill>
                <a:srgbClr val="FF0000"/>
              </a:solidFill>
              <a:latin typeface="Times New Roman"/>
              <a:ea typeface="Times New Roman"/>
              <a:cs typeface="Times New Roman"/>
              <a:sym typeface="Times New Roman"/>
            </a:endParaRPr>
          </a:p>
        </p:txBody>
      </p:sp>
      <p:sp>
        <p:nvSpPr>
          <p:cNvPr id="104" name="Google Shape;104;g209f913b665_0_5"/>
          <p:cNvSpPr/>
          <p:nvPr/>
        </p:nvSpPr>
        <p:spPr>
          <a:xfrm>
            <a:off x="10834800" y="7462095"/>
            <a:ext cx="1281000" cy="562500"/>
          </a:xfrm>
          <a:prstGeom prst="rect">
            <a:avLst/>
          </a:prstGeom>
          <a:solidFill>
            <a:srgbClr val="FEEDD8"/>
          </a:solidFill>
          <a:ln w="952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PVS1_Moderate</a:t>
            </a:r>
            <a:endParaRPr sz="1200" b="0" i="0" u="none" strike="noStrike" cap="none">
              <a:solidFill>
                <a:srgbClr val="000000"/>
              </a:solidFill>
              <a:latin typeface="Times New Roman"/>
              <a:ea typeface="Times New Roman"/>
              <a:cs typeface="Times New Roman"/>
              <a:sym typeface="Times New Roman"/>
            </a:endParaRPr>
          </a:p>
        </p:txBody>
      </p:sp>
      <p:sp>
        <p:nvSpPr>
          <p:cNvPr id="105" name="Google Shape;105;g209f913b665_0_5"/>
          <p:cNvSpPr/>
          <p:nvPr/>
        </p:nvSpPr>
        <p:spPr>
          <a:xfrm>
            <a:off x="4259663" y="1751427"/>
            <a:ext cx="6483900" cy="859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Exon is present in biologically-relevant transcript  </a:t>
            </a:r>
            <a:r>
              <a:rPr lang="en" sz="1200" b="0" i="0" u="none" strike="noStrike" cap="none">
                <a:solidFill>
                  <a:schemeClr val="dk1"/>
                </a:solidFill>
                <a:latin typeface="Times New Roman"/>
                <a:ea typeface="Times New Roman"/>
                <a:cs typeface="Times New Roman"/>
                <a:sym typeface="Times New Roman"/>
              </a:rPr>
              <a:t>NM_000546.6</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Multi-exon combinations starting upstream of exon 3</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(delE1-E2, delE1-E3, delE2, delE2-E3)</a:t>
            </a:r>
            <a:endParaRPr sz="1200" b="1" i="0" u="none" strike="noStrike" cap="none">
              <a:solidFill>
                <a:srgbClr val="000000"/>
              </a:solidFill>
              <a:latin typeface="Times New Roman"/>
              <a:ea typeface="Times New Roman"/>
              <a:cs typeface="Times New Roman"/>
              <a:sym typeface="Times New Roman"/>
            </a:endParaRPr>
          </a:p>
        </p:txBody>
      </p:sp>
      <p:sp>
        <p:nvSpPr>
          <p:cNvPr id="106" name="Google Shape;106;g209f913b665_0_5"/>
          <p:cNvSpPr/>
          <p:nvPr/>
        </p:nvSpPr>
        <p:spPr>
          <a:xfrm>
            <a:off x="10836253" y="1751427"/>
            <a:ext cx="1281000" cy="859500"/>
          </a:xfrm>
          <a:prstGeom prst="rect">
            <a:avLst/>
          </a:prstGeom>
          <a:solidFill>
            <a:srgbClr val="FEEDD8"/>
          </a:solidFill>
          <a:ln w="952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a:t>
            </a:r>
            <a:r>
              <a:rPr lang="en" sz="1200">
                <a:latin typeface="Times New Roman"/>
                <a:ea typeface="Times New Roman"/>
                <a:cs typeface="Times New Roman"/>
                <a:sym typeface="Times New Roman"/>
              </a:rPr>
              <a:t>1</a:t>
            </a:r>
            <a:endParaRPr sz="1200" b="0" i="0" u="none" strike="noStrike" cap="none">
              <a:solidFill>
                <a:srgbClr val="000000"/>
              </a:solidFill>
              <a:latin typeface="Times New Roman"/>
              <a:ea typeface="Times New Roman"/>
              <a:cs typeface="Times New Roman"/>
              <a:sym typeface="Times New Roman"/>
            </a:endParaRPr>
          </a:p>
        </p:txBody>
      </p:sp>
      <p:sp>
        <p:nvSpPr>
          <p:cNvPr id="107" name="Google Shape;107;g209f913b665_0_5"/>
          <p:cNvSpPr/>
          <p:nvPr/>
        </p:nvSpPr>
        <p:spPr>
          <a:xfrm>
            <a:off x="4258104" y="838415"/>
            <a:ext cx="6483900" cy="8718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Exon is present in biologically-relevant transcript  </a:t>
            </a:r>
            <a:r>
              <a:rPr lang="en" sz="1200" b="0" i="0" u="none" strike="noStrike" cap="none">
                <a:solidFill>
                  <a:schemeClr val="dk1"/>
                </a:solidFill>
                <a:latin typeface="Times New Roman"/>
                <a:ea typeface="Times New Roman"/>
                <a:cs typeface="Times New Roman"/>
                <a:sym typeface="Times New Roman"/>
              </a:rPr>
              <a:t>NM_000546.6</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delE1</a:t>
            </a:r>
            <a:endParaRPr/>
          </a:p>
        </p:txBody>
      </p:sp>
      <p:sp>
        <p:nvSpPr>
          <p:cNvPr id="108" name="Google Shape;108;g209f913b665_0_5"/>
          <p:cNvSpPr/>
          <p:nvPr/>
        </p:nvSpPr>
        <p:spPr>
          <a:xfrm>
            <a:off x="10836253" y="847228"/>
            <a:ext cx="1281000" cy="863100"/>
          </a:xfrm>
          <a:prstGeom prst="rect">
            <a:avLst/>
          </a:prstGeom>
          <a:solidFill>
            <a:srgbClr val="FEEDD8"/>
          </a:solidFill>
          <a:ln w="952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a:p>
        </p:txBody>
      </p:sp>
      <p:sp>
        <p:nvSpPr>
          <p:cNvPr id="109" name="Google Shape;109;g209f913b665_0_5"/>
          <p:cNvSpPr/>
          <p:nvPr/>
        </p:nvSpPr>
        <p:spPr>
          <a:xfrm>
            <a:off x="1686025" y="8093303"/>
            <a:ext cx="2327100" cy="11694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 </a:t>
            </a:r>
            <a:endParaRPr/>
          </a:p>
          <a:p>
            <a:pPr marL="0" marR="0" lvl="0" indent="0" algn="ctr" rtl="0">
              <a:lnSpc>
                <a:spcPct val="100000"/>
              </a:lnSpc>
              <a:spcBef>
                <a:spcPts val="0"/>
              </a:spcBef>
              <a:spcAft>
                <a:spcPts val="0"/>
              </a:spcAft>
              <a:buClr>
                <a:srgbClr val="000000"/>
              </a:buClr>
              <a:buSzPts val="1200"/>
              <a:buFont typeface="Arial"/>
              <a:buNone/>
            </a:pPr>
            <a:r>
              <a:rPr lang="en" sz="1200">
                <a:latin typeface="Times New Roman"/>
                <a:ea typeface="Times New Roman"/>
                <a:cs typeface="Times New Roman"/>
                <a:sym typeface="Times New Roman"/>
              </a:rPr>
              <a:t>p</a:t>
            </a:r>
            <a:r>
              <a:rPr lang="en" sz="1200" b="0" i="0" u="none" strike="noStrike" cap="none">
                <a:solidFill>
                  <a:srgbClr val="000000"/>
                </a:solidFill>
                <a:latin typeface="Times New Roman"/>
                <a:ea typeface="Times New Roman"/>
                <a:cs typeface="Times New Roman"/>
                <a:sym typeface="Times New Roman"/>
              </a:rPr>
              <a:t>reserves the reading-frame</a:t>
            </a:r>
            <a:endParaRPr sz="1200" b="0" i="0" u="none" strike="noStrike" cap="none">
              <a:solidFill>
                <a:srgbClr val="000000"/>
              </a:solidFill>
              <a:latin typeface="Times New Roman"/>
              <a:ea typeface="Times New Roman"/>
              <a:cs typeface="Times New Roman"/>
              <a:sym typeface="Times New Roman"/>
            </a:endParaRPr>
          </a:p>
        </p:txBody>
      </p:sp>
      <p:sp>
        <p:nvSpPr>
          <p:cNvPr id="110" name="Google Shape;110;g209f913b665_0_5"/>
          <p:cNvSpPr/>
          <p:nvPr/>
        </p:nvSpPr>
        <p:spPr>
          <a:xfrm>
            <a:off x="4239701" y="8093303"/>
            <a:ext cx="6483900" cy="11694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Truncated/altered region is critical to protein function</a:t>
            </a:r>
            <a:endParaRPr sz="1200" b="0" i="0" u="none" strike="noStrike" cap="none" baseline="3000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Single  </a:t>
            </a:r>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delE4</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Multi-exon  combinations. Only possibilities are:</a:t>
            </a:r>
            <a:endParaRPr sz="1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en" sz="1200" b="1" i="0" u="none" strike="noStrike" cap="none">
                <a:solidFill>
                  <a:srgbClr val="000000"/>
                </a:solidFill>
                <a:latin typeface="Times New Roman"/>
                <a:ea typeface="Times New Roman"/>
                <a:cs typeface="Times New Roman"/>
                <a:sym typeface="Times New Roman"/>
              </a:rPr>
              <a:t>delE3_7, delE3_10, delE4_6, delE4_9, delE5_6, delE5-9, delE6-8, delE7-9, delE8-10</a:t>
            </a:r>
            <a:endParaRPr sz="1200" b="0" i="0" u="none" strike="noStrike" cap="none">
              <a:solidFill>
                <a:srgbClr val="000000"/>
              </a:solidFill>
              <a:latin typeface="Times New Roman"/>
              <a:ea typeface="Times New Roman"/>
              <a:cs typeface="Times New Roman"/>
              <a:sym typeface="Times New Roman"/>
            </a:endParaRPr>
          </a:p>
        </p:txBody>
      </p:sp>
      <p:sp>
        <p:nvSpPr>
          <p:cNvPr id="111" name="Google Shape;111;g209f913b665_0_5"/>
          <p:cNvSpPr/>
          <p:nvPr/>
        </p:nvSpPr>
        <p:spPr>
          <a:xfrm>
            <a:off x="10834800" y="8088725"/>
            <a:ext cx="1309500" cy="117390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200" b="0" i="0" u="none" strike="noStrike" cap="none">
              <a:solidFill>
                <a:srgbClr val="000000"/>
              </a:solidFill>
              <a:latin typeface="Times New Roman"/>
              <a:ea typeface="Times New Roman"/>
              <a:cs typeface="Times New Roman"/>
              <a:sym typeface="Times New Roman"/>
            </a:endParaRPr>
          </a:p>
        </p:txBody>
      </p:sp>
      <p:sp>
        <p:nvSpPr>
          <p:cNvPr id="112" name="Google Shape;112;g209f913b665_0_5"/>
          <p:cNvSpPr txBox="1"/>
          <p:nvPr/>
        </p:nvSpPr>
        <p:spPr>
          <a:xfrm>
            <a:off x="274179" y="9443204"/>
            <a:ext cx="1105800" cy="47256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1" i="0" u="none" strike="noStrike" cap="none">
                <a:solidFill>
                  <a:srgbClr val="000000"/>
                </a:solidFill>
                <a:latin typeface="Times New Roman"/>
                <a:ea typeface="Times New Roman"/>
                <a:cs typeface="Times New Roman"/>
                <a:sym typeface="Times New Roman"/>
              </a:rPr>
              <a:t>Duplication</a:t>
            </a:r>
            <a:endParaRPr sz="12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000"/>
              <a:buFont typeface="Arial"/>
              <a:buNone/>
            </a:pPr>
            <a:r>
              <a:rPr lang="en" sz="1000" b="0" i="0" u="none" strike="noStrike" cap="none">
                <a:solidFill>
                  <a:srgbClr val="000000"/>
                </a:solidFill>
                <a:latin typeface="Times New Roman"/>
                <a:ea typeface="Times New Roman"/>
                <a:cs typeface="Times New Roman"/>
                <a:sym typeface="Times New Roman"/>
              </a:rPr>
              <a:t>(≥1 exon in size and must be completely contained within the </a:t>
            </a:r>
            <a:r>
              <a:rPr lang="en" sz="1000" b="0" i="1" u="none" strike="noStrike" cap="none">
                <a:solidFill>
                  <a:srgbClr val="000000"/>
                </a:solidFill>
                <a:latin typeface="Times New Roman"/>
                <a:ea typeface="Times New Roman"/>
                <a:cs typeface="Times New Roman"/>
                <a:sym typeface="Times New Roman"/>
              </a:rPr>
              <a:t>T</a:t>
            </a:r>
            <a:r>
              <a:rPr lang="en" sz="1000" i="1">
                <a:latin typeface="Times New Roman"/>
                <a:ea typeface="Times New Roman"/>
                <a:cs typeface="Times New Roman"/>
                <a:sym typeface="Times New Roman"/>
              </a:rPr>
              <a:t>P53</a:t>
            </a:r>
            <a:r>
              <a:rPr lang="en" sz="1000" b="0" i="0" u="none" strike="noStrike" cap="none">
                <a:solidFill>
                  <a:srgbClr val="000000"/>
                </a:solidFill>
                <a:latin typeface="Times New Roman"/>
                <a:ea typeface="Times New Roman"/>
                <a:cs typeface="Times New Roman"/>
                <a:sym typeface="Times New Roman"/>
              </a:rPr>
              <a:t> gene)</a:t>
            </a:r>
            <a:endParaRPr sz="1000" b="0" i="0" u="none" strike="noStrike" cap="none">
              <a:solidFill>
                <a:srgbClr val="000000"/>
              </a:solidFill>
              <a:latin typeface="Times New Roman"/>
              <a:ea typeface="Times New Roman"/>
              <a:cs typeface="Times New Roman"/>
              <a:sym typeface="Times New Roman"/>
            </a:endParaRPr>
          </a:p>
        </p:txBody>
      </p:sp>
      <p:sp>
        <p:nvSpPr>
          <p:cNvPr id="113" name="Google Shape;113;g209f913b665_0_5"/>
          <p:cNvSpPr/>
          <p:nvPr/>
        </p:nvSpPr>
        <p:spPr>
          <a:xfrm>
            <a:off x="1534107" y="9443205"/>
            <a:ext cx="911700" cy="2233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Proven in tandem</a:t>
            </a:r>
            <a:endParaRPr sz="1400" b="0" i="0" u="none" strike="noStrike" cap="none">
              <a:solidFill>
                <a:srgbClr val="000000"/>
              </a:solidFill>
              <a:latin typeface="Arial"/>
              <a:ea typeface="Arial"/>
              <a:cs typeface="Arial"/>
              <a:sym typeface="Arial"/>
            </a:endParaRPr>
          </a:p>
        </p:txBody>
      </p:sp>
      <p:sp>
        <p:nvSpPr>
          <p:cNvPr id="114" name="Google Shape;114;g209f913b665_0_5"/>
          <p:cNvSpPr/>
          <p:nvPr/>
        </p:nvSpPr>
        <p:spPr>
          <a:xfrm>
            <a:off x="2518849" y="9984355"/>
            <a:ext cx="8194500" cy="7644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Reading frame disrupted and NMD predicted to occur</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(Nonsense upstream of p.Lys351 or </a:t>
            </a:r>
            <a:r>
              <a:rPr lang="en" sz="1200">
                <a:latin typeface="Times New Roman"/>
                <a:ea typeface="Times New Roman"/>
                <a:cs typeface="Times New Roman"/>
                <a:sym typeface="Times New Roman"/>
              </a:rPr>
              <a:t>f</a:t>
            </a:r>
            <a:r>
              <a:rPr lang="en" sz="1200" b="0" i="0" u="none" strike="noStrike" cap="none">
                <a:solidFill>
                  <a:srgbClr val="000000"/>
                </a:solidFill>
                <a:latin typeface="Times New Roman"/>
                <a:ea typeface="Times New Roman"/>
                <a:cs typeface="Times New Roman"/>
                <a:sym typeface="Times New Roman"/>
              </a:rPr>
              <a:t>rameshift</a:t>
            </a:r>
            <a:r>
              <a:rPr lang="en" sz="1200">
                <a:latin typeface="Times New Roman"/>
                <a:ea typeface="Times New Roman"/>
                <a:cs typeface="Times New Roman"/>
                <a:sym typeface="Times New Roman"/>
              </a:rPr>
              <a:t>-</a:t>
            </a:r>
            <a:r>
              <a:rPr lang="en" sz="1200" b="0" i="0" u="none" strike="noStrike" cap="none">
                <a:solidFill>
                  <a:srgbClr val="000000"/>
                </a:solidFill>
                <a:latin typeface="Times New Roman"/>
                <a:ea typeface="Times New Roman"/>
                <a:cs typeface="Times New Roman"/>
                <a:sym typeface="Times New Roman"/>
              </a:rPr>
              <a:t>induced PTC upstream of p.Lys351)</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e.g. dupE3, dupE5_E7</a:t>
            </a:r>
            <a:endParaRPr sz="1400" b="0" i="0" u="none" strike="noStrike" cap="none">
              <a:solidFill>
                <a:srgbClr val="000000"/>
              </a:solidFill>
              <a:latin typeface="Arial"/>
              <a:ea typeface="Arial"/>
              <a:cs typeface="Arial"/>
              <a:sym typeface="Arial"/>
            </a:endParaRPr>
          </a:p>
        </p:txBody>
      </p:sp>
      <p:sp>
        <p:nvSpPr>
          <p:cNvPr id="115" name="Google Shape;115;g209f913b665_0_5"/>
          <p:cNvSpPr/>
          <p:nvPr/>
        </p:nvSpPr>
        <p:spPr>
          <a:xfrm>
            <a:off x="10834800" y="9974484"/>
            <a:ext cx="1281000" cy="7629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sz="1400" b="0" i="0" u="none" strike="noStrike" cap="none">
              <a:solidFill>
                <a:srgbClr val="000000"/>
              </a:solidFill>
              <a:latin typeface="Arial"/>
              <a:ea typeface="Arial"/>
              <a:cs typeface="Arial"/>
              <a:sym typeface="Arial"/>
            </a:endParaRPr>
          </a:p>
        </p:txBody>
      </p:sp>
      <p:sp>
        <p:nvSpPr>
          <p:cNvPr id="116" name="Google Shape;116;g209f913b665_0_5"/>
          <p:cNvSpPr/>
          <p:nvPr/>
        </p:nvSpPr>
        <p:spPr>
          <a:xfrm>
            <a:off x="2518848" y="10801651"/>
            <a:ext cx="8194500" cy="8748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No or unknown impact on reading frame and NMD</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e.g. dupE4</a:t>
            </a:r>
            <a:endParaRPr sz="1200" b="0" i="1" u="none" strike="noStrike" cap="none">
              <a:solidFill>
                <a:srgbClr val="FF0000"/>
              </a:solidFill>
              <a:latin typeface="Times New Roman"/>
              <a:ea typeface="Times New Roman"/>
              <a:cs typeface="Times New Roman"/>
              <a:sym typeface="Times New Roman"/>
            </a:endParaRPr>
          </a:p>
        </p:txBody>
      </p:sp>
      <p:sp>
        <p:nvSpPr>
          <p:cNvPr id="117" name="Google Shape;117;g209f913b665_0_5"/>
          <p:cNvSpPr/>
          <p:nvPr/>
        </p:nvSpPr>
        <p:spPr>
          <a:xfrm>
            <a:off x="2518850" y="9443204"/>
            <a:ext cx="8194500" cy="46170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Single to multi exon dup</a:t>
            </a:r>
            <a:r>
              <a:rPr lang="en" sz="1200">
                <a:latin typeface="Times New Roman"/>
                <a:ea typeface="Times New Roman"/>
                <a:cs typeface="Times New Roman"/>
                <a:sym typeface="Times New Roman"/>
              </a:rPr>
              <a:t>lication that </a:t>
            </a:r>
            <a:r>
              <a:rPr lang="en" sz="1200" b="0" i="0" u="none" strike="noStrike" cap="none">
                <a:solidFill>
                  <a:srgbClr val="000000"/>
                </a:solidFill>
                <a:latin typeface="Times New Roman"/>
                <a:ea typeface="Times New Roman"/>
                <a:cs typeface="Times New Roman"/>
                <a:sym typeface="Times New Roman"/>
              </a:rPr>
              <a:t>targets the TP53 initiation codon (i.e. 5’ breakpoint in intron 1)</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e.g. dupE2, dupE2-E5</a:t>
            </a:r>
            <a:endParaRPr/>
          </a:p>
        </p:txBody>
      </p:sp>
      <p:sp>
        <p:nvSpPr>
          <p:cNvPr id="118" name="Google Shape;118;g209f913b665_0_5"/>
          <p:cNvSpPr/>
          <p:nvPr/>
        </p:nvSpPr>
        <p:spPr>
          <a:xfrm>
            <a:off x="10834800" y="9432005"/>
            <a:ext cx="1309500" cy="461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sz="1400" b="0" i="0" u="none" strike="noStrike" cap="none">
              <a:solidFill>
                <a:srgbClr val="000000"/>
              </a:solidFill>
              <a:latin typeface="Arial"/>
              <a:ea typeface="Arial"/>
              <a:cs typeface="Arial"/>
              <a:sym typeface="Arial"/>
            </a:endParaRPr>
          </a:p>
        </p:txBody>
      </p:sp>
      <p:sp>
        <p:nvSpPr>
          <p:cNvPr id="119" name="Google Shape;119;g209f913b665_0_5"/>
          <p:cNvSpPr/>
          <p:nvPr/>
        </p:nvSpPr>
        <p:spPr>
          <a:xfrm>
            <a:off x="10834800" y="10801651"/>
            <a:ext cx="1281000" cy="87480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sz="1200" b="0" i="0" u="none" strike="noStrike" cap="none">
              <a:solidFill>
                <a:srgbClr val="000000"/>
              </a:solidFill>
              <a:latin typeface="Times New Roman"/>
              <a:ea typeface="Times New Roman"/>
              <a:cs typeface="Times New Roman"/>
              <a:sym typeface="Times New Roman"/>
            </a:endParaRPr>
          </a:p>
        </p:txBody>
      </p:sp>
      <p:sp>
        <p:nvSpPr>
          <p:cNvPr id="120" name="Google Shape;120;g209f913b665_0_5"/>
          <p:cNvSpPr/>
          <p:nvPr/>
        </p:nvSpPr>
        <p:spPr>
          <a:xfrm>
            <a:off x="1544242" y="13877870"/>
            <a:ext cx="9194400" cy="3021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Proven not in tandem</a:t>
            </a:r>
            <a:endParaRPr sz="1400" b="0" i="0" u="none" strike="noStrike" cap="none">
              <a:solidFill>
                <a:srgbClr val="000000"/>
              </a:solidFill>
              <a:latin typeface="Arial"/>
              <a:ea typeface="Arial"/>
              <a:cs typeface="Arial"/>
              <a:sym typeface="Arial"/>
            </a:endParaRPr>
          </a:p>
        </p:txBody>
      </p:sp>
      <p:sp>
        <p:nvSpPr>
          <p:cNvPr id="121" name="Google Shape;121;g209f913b665_0_5"/>
          <p:cNvSpPr/>
          <p:nvPr/>
        </p:nvSpPr>
        <p:spPr>
          <a:xfrm>
            <a:off x="10844937" y="13867619"/>
            <a:ext cx="1270800" cy="3012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a:p>
        </p:txBody>
      </p:sp>
      <p:sp>
        <p:nvSpPr>
          <p:cNvPr id="122" name="Google Shape;122;g209f913b665_0_5"/>
          <p:cNvSpPr/>
          <p:nvPr/>
        </p:nvSpPr>
        <p:spPr>
          <a:xfrm>
            <a:off x="1544242" y="11826041"/>
            <a:ext cx="911700" cy="1921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Presumed in tandem</a:t>
            </a:r>
            <a:endParaRPr sz="1400" b="0" i="0" u="none" strike="noStrike" cap="none">
              <a:solidFill>
                <a:srgbClr val="000000"/>
              </a:solidFill>
              <a:latin typeface="Arial"/>
              <a:ea typeface="Arial"/>
              <a:cs typeface="Arial"/>
              <a:sym typeface="Arial"/>
            </a:endParaRPr>
          </a:p>
        </p:txBody>
      </p:sp>
      <p:sp>
        <p:nvSpPr>
          <p:cNvPr id="123" name="Google Shape;123;g209f913b665_0_5"/>
          <p:cNvSpPr/>
          <p:nvPr/>
        </p:nvSpPr>
        <p:spPr>
          <a:xfrm>
            <a:off x="2528984" y="12605433"/>
            <a:ext cx="8194500" cy="5664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Reading frame </a:t>
            </a:r>
            <a:r>
              <a:rPr lang="en" sz="1200">
                <a:latin typeface="Times New Roman"/>
                <a:ea typeface="Times New Roman"/>
                <a:cs typeface="Times New Roman"/>
                <a:sym typeface="Times New Roman"/>
              </a:rPr>
              <a:t>presumed</a:t>
            </a:r>
            <a:r>
              <a:rPr lang="en" sz="1200" b="0" i="0" u="none" strike="noStrike" cap="none">
                <a:solidFill>
                  <a:srgbClr val="000000"/>
                </a:solidFill>
                <a:latin typeface="Times New Roman"/>
                <a:ea typeface="Times New Roman"/>
                <a:cs typeface="Times New Roman"/>
                <a:sym typeface="Times New Roman"/>
              </a:rPr>
              <a:t> disrupted and NMD predicted to occur </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(Nonsense upstream of p.Lys351 or </a:t>
            </a:r>
            <a:r>
              <a:rPr lang="en" sz="1200">
                <a:latin typeface="Times New Roman"/>
                <a:ea typeface="Times New Roman"/>
                <a:cs typeface="Times New Roman"/>
                <a:sym typeface="Times New Roman"/>
              </a:rPr>
              <a:t>f</a:t>
            </a:r>
            <a:r>
              <a:rPr lang="en" sz="1200" b="0" i="0" u="none" strike="noStrike" cap="none">
                <a:solidFill>
                  <a:srgbClr val="000000"/>
                </a:solidFill>
                <a:latin typeface="Times New Roman"/>
                <a:ea typeface="Times New Roman"/>
                <a:cs typeface="Times New Roman"/>
                <a:sym typeface="Times New Roman"/>
              </a:rPr>
              <a:t>rameshift</a:t>
            </a:r>
            <a:r>
              <a:rPr lang="en" sz="1200">
                <a:latin typeface="Times New Roman"/>
                <a:ea typeface="Times New Roman"/>
                <a:cs typeface="Times New Roman"/>
                <a:sym typeface="Times New Roman"/>
              </a:rPr>
              <a:t>-</a:t>
            </a:r>
            <a:r>
              <a:rPr lang="en" sz="1200" b="0" i="0" u="none" strike="noStrike" cap="none">
                <a:solidFill>
                  <a:srgbClr val="000000"/>
                </a:solidFill>
                <a:latin typeface="Times New Roman"/>
                <a:ea typeface="Times New Roman"/>
                <a:cs typeface="Times New Roman"/>
                <a:sym typeface="Times New Roman"/>
              </a:rPr>
              <a:t>induced PTC upstream of p.Lys351)</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e.g. dupE3, dupE5_E7</a:t>
            </a:r>
            <a:endParaRPr sz="1400" b="0" i="0" u="none" strike="noStrike" cap="none">
              <a:solidFill>
                <a:srgbClr val="000000"/>
              </a:solidFill>
              <a:latin typeface="Arial"/>
              <a:ea typeface="Arial"/>
              <a:cs typeface="Arial"/>
              <a:sym typeface="Arial"/>
            </a:endParaRPr>
          </a:p>
        </p:txBody>
      </p:sp>
      <p:sp>
        <p:nvSpPr>
          <p:cNvPr id="124" name="Google Shape;124;g209f913b665_0_5"/>
          <p:cNvSpPr/>
          <p:nvPr/>
        </p:nvSpPr>
        <p:spPr>
          <a:xfrm>
            <a:off x="10844937" y="12595037"/>
            <a:ext cx="1281000" cy="5655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PVS1_Strong</a:t>
            </a:r>
            <a:endParaRPr sz="1400" b="0" i="0" u="none" strike="noStrike" cap="none">
              <a:solidFill>
                <a:srgbClr val="000000"/>
              </a:solidFill>
              <a:latin typeface="Arial"/>
              <a:ea typeface="Arial"/>
              <a:cs typeface="Arial"/>
              <a:sym typeface="Arial"/>
            </a:endParaRPr>
          </a:p>
        </p:txBody>
      </p:sp>
      <p:sp>
        <p:nvSpPr>
          <p:cNvPr id="125" name="Google Shape;125;g209f913b665_0_5"/>
          <p:cNvSpPr/>
          <p:nvPr/>
        </p:nvSpPr>
        <p:spPr>
          <a:xfrm>
            <a:off x="2528983" y="13251333"/>
            <a:ext cx="8194500" cy="4962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No or unknown impact on reading frame and NMD</a:t>
            </a:r>
            <a:endParaRPr sz="12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e.g. dupE4</a:t>
            </a:r>
            <a:endParaRPr sz="1400" b="0" i="0" u="none" strike="noStrike" cap="none">
              <a:solidFill>
                <a:srgbClr val="000000"/>
              </a:solidFill>
              <a:latin typeface="Arial"/>
              <a:ea typeface="Arial"/>
              <a:cs typeface="Arial"/>
              <a:sym typeface="Arial"/>
            </a:endParaRPr>
          </a:p>
        </p:txBody>
      </p:sp>
      <p:sp>
        <p:nvSpPr>
          <p:cNvPr id="126" name="Google Shape;126;g209f913b665_0_5"/>
          <p:cNvSpPr/>
          <p:nvPr/>
        </p:nvSpPr>
        <p:spPr>
          <a:xfrm>
            <a:off x="2528985" y="11826043"/>
            <a:ext cx="8194500" cy="46170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Single to multi exon duplication that targets the TP53</a:t>
            </a:r>
            <a:r>
              <a:rPr lang="en" sz="1200">
                <a:latin typeface="Times New Roman"/>
                <a:ea typeface="Times New Roman"/>
                <a:cs typeface="Times New Roman"/>
                <a:sym typeface="Times New Roman"/>
              </a:rPr>
              <a:t> </a:t>
            </a:r>
            <a:r>
              <a:rPr lang="en" sz="1200" b="0" i="0" u="none" strike="noStrike" cap="none">
                <a:solidFill>
                  <a:srgbClr val="000000"/>
                </a:solidFill>
                <a:latin typeface="Times New Roman"/>
                <a:ea typeface="Times New Roman"/>
                <a:cs typeface="Times New Roman"/>
                <a:sym typeface="Times New Roman"/>
              </a:rPr>
              <a:t>initiation codon (i.e. 5’ breakpoint in intron 1)</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e.g. dupE2, dupE2-E5</a:t>
            </a:r>
            <a:endParaRPr/>
          </a:p>
        </p:txBody>
      </p:sp>
      <p:sp>
        <p:nvSpPr>
          <p:cNvPr id="127" name="Google Shape;127;g209f913b665_0_5"/>
          <p:cNvSpPr/>
          <p:nvPr/>
        </p:nvSpPr>
        <p:spPr>
          <a:xfrm>
            <a:off x="10844937" y="11814844"/>
            <a:ext cx="1281000" cy="461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sz="1400" b="0" i="0" u="none" strike="noStrike" cap="none">
              <a:solidFill>
                <a:srgbClr val="000000"/>
              </a:solidFill>
              <a:latin typeface="Arial"/>
              <a:ea typeface="Arial"/>
              <a:cs typeface="Arial"/>
              <a:sym typeface="Arial"/>
            </a:endParaRPr>
          </a:p>
        </p:txBody>
      </p:sp>
      <p:sp>
        <p:nvSpPr>
          <p:cNvPr id="128" name="Google Shape;128;g209f913b665_0_5"/>
          <p:cNvSpPr/>
          <p:nvPr/>
        </p:nvSpPr>
        <p:spPr>
          <a:xfrm>
            <a:off x="10844937" y="13251333"/>
            <a:ext cx="1281000" cy="484800"/>
          </a:xfrm>
          <a:prstGeom prst="rect">
            <a:avLst/>
          </a:prstGeom>
          <a:solidFill>
            <a:srgbClr val="FEEDD8"/>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PVS1_N/A</a:t>
            </a:r>
            <a:endParaRPr sz="1200" b="0" i="0" u="none" strike="noStrike" cap="none">
              <a:solidFill>
                <a:srgbClr val="000000"/>
              </a:solidFill>
              <a:latin typeface="Times New Roman"/>
              <a:ea typeface="Times New Roman"/>
              <a:cs typeface="Times New Roman"/>
              <a:sym typeface="Times New Roman"/>
            </a:endParaRPr>
          </a:p>
        </p:txBody>
      </p:sp>
      <p:sp>
        <p:nvSpPr>
          <p:cNvPr id="129" name="Google Shape;129;g209f913b665_0_5"/>
          <p:cNvSpPr/>
          <p:nvPr/>
        </p:nvSpPr>
        <p:spPr>
          <a:xfrm>
            <a:off x="1740189" y="2689879"/>
            <a:ext cx="2327100" cy="9300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Single to multi exon deletion that  targets the initiation codon and the potential rescue ATG (p.Met40) in exon 4</a:t>
            </a:r>
            <a:endParaRPr sz="1200" b="0" i="0" u="none" strike="noStrike" cap="none">
              <a:solidFill>
                <a:srgbClr val="000000"/>
              </a:solidFill>
              <a:latin typeface="Times New Roman"/>
              <a:ea typeface="Times New Roman"/>
              <a:cs typeface="Times New Roman"/>
              <a:sym typeface="Times New Roman"/>
            </a:endParaRPr>
          </a:p>
        </p:txBody>
      </p:sp>
      <p:sp>
        <p:nvSpPr>
          <p:cNvPr id="130" name="Google Shape;130;g209f913b665_0_5"/>
          <p:cNvSpPr/>
          <p:nvPr/>
        </p:nvSpPr>
        <p:spPr>
          <a:xfrm>
            <a:off x="4283727" y="2689879"/>
            <a:ext cx="6483900" cy="926700"/>
          </a:xfrm>
          <a:prstGeom prst="rect">
            <a:avLst/>
          </a:prstGeom>
          <a:solidFill>
            <a:srgbClr val="FEEDD8"/>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Exon is present in biologically-relevant transcript  </a:t>
            </a:r>
            <a:r>
              <a:rPr lang="en" sz="1200" b="0" i="0" u="none" strike="noStrike" cap="none">
                <a:solidFill>
                  <a:schemeClr val="dk1"/>
                </a:solidFill>
                <a:latin typeface="Times New Roman"/>
                <a:ea typeface="Times New Roman"/>
                <a:cs typeface="Times New Roman"/>
                <a:sym typeface="Times New Roman"/>
              </a:rPr>
              <a:t>NM_000546.6</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Multi-exon combinations starting upstream of exon 3</a:t>
            </a:r>
            <a:endParaRPr/>
          </a:p>
          <a:p>
            <a:pPr marL="0" marR="0" lvl="0" indent="0" algn="ctr" rtl="0">
              <a:lnSpc>
                <a:spcPct val="100000"/>
              </a:lnSpc>
              <a:spcBef>
                <a:spcPts val="0"/>
              </a:spcBef>
              <a:spcAft>
                <a:spcPts val="0"/>
              </a:spcAft>
              <a:buNone/>
            </a:pPr>
            <a:r>
              <a:rPr lang="en" sz="1200" b="0" i="0" u="none" strike="noStrike" cap="none">
                <a:solidFill>
                  <a:srgbClr val="000000"/>
                </a:solidFill>
                <a:latin typeface="Times New Roman"/>
                <a:ea typeface="Times New Roman"/>
                <a:cs typeface="Times New Roman"/>
                <a:sym typeface="Times New Roman"/>
              </a:rPr>
              <a:t>(e.g. </a:t>
            </a:r>
            <a:r>
              <a:rPr lang="en" sz="1200" b="1" i="0" u="none" strike="noStrike" cap="none">
                <a:solidFill>
                  <a:srgbClr val="000000"/>
                </a:solidFill>
                <a:latin typeface="Times New Roman"/>
                <a:ea typeface="Times New Roman"/>
                <a:cs typeface="Times New Roman"/>
                <a:sym typeface="Times New Roman"/>
              </a:rPr>
              <a:t>delE1-E7, delE2-E5, delE2-E10</a:t>
            </a:r>
            <a:r>
              <a:rPr lang="en" sz="1200" b="0" i="0" u="none" strike="noStrike" cap="none">
                <a:solidFill>
                  <a:srgbClr val="000000"/>
                </a:solidFill>
                <a:latin typeface="Times New Roman"/>
                <a:ea typeface="Times New Roman"/>
                <a:cs typeface="Times New Roman"/>
                <a:sym typeface="Times New Roman"/>
              </a:rPr>
              <a:t>)</a:t>
            </a:r>
            <a:endParaRPr sz="1200" b="0" i="0" u="none" strike="noStrike" cap="none">
              <a:solidFill>
                <a:srgbClr val="000000"/>
              </a:solidFill>
              <a:latin typeface="Times New Roman"/>
              <a:ea typeface="Times New Roman"/>
              <a:cs typeface="Times New Roman"/>
              <a:sym typeface="Times New Roman"/>
            </a:endParaRPr>
          </a:p>
        </p:txBody>
      </p:sp>
      <p:sp>
        <p:nvSpPr>
          <p:cNvPr id="131" name="Google Shape;131;g209f913b665_0_5"/>
          <p:cNvSpPr/>
          <p:nvPr/>
        </p:nvSpPr>
        <p:spPr>
          <a:xfrm>
            <a:off x="10860317" y="2689879"/>
            <a:ext cx="1281000" cy="926700"/>
          </a:xfrm>
          <a:prstGeom prst="rect">
            <a:avLst/>
          </a:prstGeom>
          <a:solidFill>
            <a:srgbClr val="FEEDD8"/>
          </a:solidFill>
          <a:ln w="952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 sz="1200" b="0" i="0" u="none" strike="noStrike" cap="none">
                <a:solidFill>
                  <a:srgbClr val="000000"/>
                </a:solidFill>
                <a:latin typeface="Times New Roman"/>
                <a:ea typeface="Times New Roman"/>
                <a:cs typeface="Times New Roman"/>
                <a:sym typeface="Times New Roman"/>
              </a:rPr>
              <a:t>PVS1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g209f913b665_1_0"/>
          <p:cNvSpPr txBox="1">
            <a:spLocks noGrp="1"/>
          </p:cNvSpPr>
          <p:nvPr>
            <p:ph type="title"/>
          </p:nvPr>
        </p:nvSpPr>
        <p:spPr>
          <a:xfrm>
            <a:off x="420745" y="486257"/>
            <a:ext cx="11502900" cy="1680000"/>
          </a:xfrm>
          <a:prstGeom prst="rect">
            <a:avLst/>
          </a:prstGeom>
        </p:spPr>
        <p:txBody>
          <a:bodyPr spcFirstLastPara="1" wrap="square" lIns="172700" tIns="172700" rIns="172700" bIns="172700" anchor="t" anchorCtr="0">
            <a:noAutofit/>
          </a:bodyPr>
          <a:lstStyle/>
          <a:p>
            <a:pPr marL="0" lvl="0" indent="0" algn="l" rtl="0">
              <a:spcBef>
                <a:spcPts val="0"/>
              </a:spcBef>
              <a:spcAft>
                <a:spcPts val="0"/>
              </a:spcAft>
              <a:buNone/>
            </a:pPr>
            <a:r>
              <a:rPr lang="en"/>
              <a:t>Legend</a:t>
            </a:r>
            <a:endParaRPr/>
          </a:p>
        </p:txBody>
      </p:sp>
      <p:sp>
        <p:nvSpPr>
          <p:cNvPr id="137" name="Google Shape;137;g209f913b665_1_0"/>
          <p:cNvSpPr txBox="1">
            <a:spLocks noGrp="1"/>
          </p:cNvSpPr>
          <p:nvPr>
            <p:ph type="body" idx="1"/>
          </p:nvPr>
        </p:nvSpPr>
        <p:spPr>
          <a:xfrm>
            <a:off x="420750" y="1846647"/>
            <a:ext cx="11502900" cy="5430600"/>
          </a:xfrm>
          <a:prstGeom prst="rect">
            <a:avLst/>
          </a:prstGeom>
        </p:spPr>
        <p:txBody>
          <a:bodyPr spcFirstLastPara="1" wrap="square" lIns="172700" tIns="172700" rIns="172700" bIns="172700" anchor="t" anchorCtr="0">
            <a:noAutofit/>
          </a:bodyPr>
          <a:lstStyle/>
          <a:p>
            <a:pPr marL="0" lvl="0" indent="0" algn="l" rtl="0">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Δ = exon skipping </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None/>
            </a:pPr>
            <a:r>
              <a:rPr lang="en" sz="2450">
                <a:solidFill>
                  <a:srgbClr val="444746"/>
                </a:solidFill>
                <a:highlight>
                  <a:srgbClr val="FFFFFF"/>
                </a:highlight>
                <a:latin typeface="Roboto"/>
                <a:ea typeface="Roboto"/>
                <a:cs typeface="Roboto"/>
                <a:sym typeface="Roboto"/>
              </a:rPr>
              <a:t>▼= intron retention</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None/>
            </a:pP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 sz="2450" i="1" u="sng">
                <a:solidFill>
                  <a:srgbClr val="444746"/>
                </a:solidFill>
                <a:highlight>
                  <a:srgbClr val="FFFFFF"/>
                </a:highlight>
                <a:latin typeface="Roboto"/>
                <a:ea typeface="Roboto"/>
                <a:cs typeface="Roboto"/>
                <a:sym typeface="Roboto"/>
              </a:rPr>
              <a:t>Examples:</a:t>
            </a:r>
            <a:endParaRPr sz="2450" i="1" u="sng">
              <a:solidFill>
                <a:srgbClr val="444746"/>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∆(E3)= exon 3 skipping</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▼I8= full retention of intron 8</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Δ(E4p19) = use of cryptic acceptor site in exon 4 (19nt at the 5' end of exon 4 are lost)</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∆(E4q200)= use of cryptic donor  site in exon 4 (200nt at the 3' end are lost)</a:t>
            </a:r>
            <a:endParaRPr sz="2450">
              <a:solidFill>
                <a:srgbClr val="444746"/>
              </a:solidFill>
              <a:highlight>
                <a:srgbClr val="FFFFFF"/>
              </a:highlight>
              <a:latin typeface="Roboto"/>
              <a:ea typeface="Roboto"/>
              <a:cs typeface="Roboto"/>
              <a:sym typeface="Roboto"/>
            </a:endParaRPr>
          </a:p>
          <a:p>
            <a:pPr marL="0" lvl="0" indent="0" algn="l" rtl="0">
              <a:spcBef>
                <a:spcPts val="0"/>
              </a:spcBef>
              <a:spcAft>
                <a:spcPts val="0"/>
              </a:spcAft>
              <a:buNone/>
            </a:pPr>
            <a:r>
              <a:rPr lang="en" sz="2450">
                <a:solidFill>
                  <a:srgbClr val="444746"/>
                </a:solidFill>
                <a:highlight>
                  <a:srgbClr val="FFFFFF"/>
                </a:highlight>
                <a:latin typeface="Roboto"/>
                <a:ea typeface="Roboto"/>
                <a:cs typeface="Roboto"/>
                <a:sym typeface="Roboto"/>
              </a:rPr>
              <a:t>▼(E9q328)=use of a cryptic donor site in intron 9 (the 3' end of exon 9 is extended 328nt)</a:t>
            </a:r>
            <a:endParaRPr sz="4800"/>
          </a:p>
        </p:txBody>
      </p:sp>
      <p:sp>
        <p:nvSpPr>
          <p:cNvPr id="138" name="Google Shape;138;g209f913b665_1_0"/>
          <p:cNvSpPr txBox="1"/>
          <p:nvPr/>
        </p:nvSpPr>
        <p:spPr>
          <a:xfrm>
            <a:off x="420750" y="7277250"/>
            <a:ext cx="11182500" cy="7095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900" b="1"/>
              <a:t>TP53 DOMAINS/IMPORTANT MOTIFS BY AMINO ACID RANGE</a:t>
            </a:r>
            <a:endParaRPr sz="2900" b="1"/>
          </a:p>
          <a:p>
            <a:pPr marL="0" lvl="0" indent="0" algn="l" rtl="0">
              <a:spcBef>
                <a:spcPts val="0"/>
              </a:spcBef>
              <a:spcAft>
                <a:spcPts val="0"/>
              </a:spcAft>
              <a:buNone/>
            </a:pPr>
            <a:endParaRPr sz="3000" b="1"/>
          </a:p>
          <a:p>
            <a:pPr marL="0" lvl="0" indent="0" algn="l" rtl="0">
              <a:spcBef>
                <a:spcPts val="0"/>
              </a:spcBef>
              <a:spcAft>
                <a:spcPts val="0"/>
              </a:spcAft>
              <a:buNone/>
            </a:pPr>
            <a:r>
              <a:rPr lang="en" sz="3000"/>
              <a:t>TAD1: aa 17-25</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TAD2: aa 48-56</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Proline residues: aa 64-92</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DNA binding domain: aa 100-292</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Hinge domain: aa 293-324</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Oligomerization domain: aa 325-356</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 sz="3000"/>
              <a:t>C-terminal domain (Basic domain): aa 368-387</a:t>
            </a:r>
            <a:endParaRPr sz="30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1785</Words>
  <Application>Microsoft Macintosh PowerPoint</Application>
  <PresentationFormat>Custom</PresentationFormat>
  <Paragraphs>216</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Times New Roman</vt:lpstr>
      <vt:lpstr>Roboto</vt:lpstr>
      <vt:lpstr>Simple Light</vt:lpstr>
      <vt:lpstr>PowerPoint Presentation</vt:lpstr>
      <vt:lpstr>PowerPoint Presentation</vt:lpstr>
      <vt:lpstr>PowerPoint Presentation</vt:lpstr>
      <vt:lpstr>Legend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Cristina Fortuno</dc:creator>
  <cp:lastModifiedBy>Frone, Megan (NIH/NCI) [E]</cp:lastModifiedBy>
  <cp:revision>1</cp:revision>
  <dcterms:modified xsi:type="dcterms:W3CDTF">2024-09-26T17:40:27Z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0x01010095D4F1A59B25A542B10FB00BA3CC43AE</vt:lpwstr>
  </property>
</Properties>
</file>